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Cardo"/>
      <p:regular r:id="rId26"/>
      <p:bold r:id="rId27"/>
      <p:italic r:id="rId28"/>
    </p:embeddedFont>
    <p:embeddedFont>
      <p:font typeface="Caveat"/>
      <p:regular r:id="rId29"/>
      <p:bold r:id="rId30"/>
    </p:embeddedFont>
    <p:embeddedFont>
      <p:font typeface="Bebas Neue"/>
      <p:regular r:id="rId31"/>
    </p:embeddedFont>
    <p:embeddedFont>
      <p:font typeface="DM Sans"/>
      <p:regular r:id="rId32"/>
      <p:bold r:id="rId33"/>
      <p:italic r:id="rId34"/>
      <p:boldItalic r:id="rId35"/>
    </p:embeddedFont>
    <p:embeddedFont>
      <p:font typeface="Roboto Slab Thin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gD3BS63O0fzJfrD5uGYjFWapJ3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34AF0D3-97A5-4C89-8023-4127BB708858}">
  <a:tblStyle styleId="{834AF0D3-97A5-4C89-8023-4127BB70885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8DBD4CE3-7B8C-4BD1-9942-6F45ABAC988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ardo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Cardo-italic.fntdata"/><Relationship Id="rId27" Type="http://schemas.openxmlformats.org/officeDocument/2006/relationships/font" Target="fonts/Card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ave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BebasNeue-regular.fntdata"/><Relationship Id="rId30" Type="http://schemas.openxmlformats.org/officeDocument/2006/relationships/font" Target="fonts/Caveat-bold.fntdata"/><Relationship Id="rId11" Type="http://schemas.openxmlformats.org/officeDocument/2006/relationships/slide" Target="slides/slide6.xml"/><Relationship Id="rId33" Type="http://schemas.openxmlformats.org/officeDocument/2006/relationships/font" Target="fonts/DMSans-bold.fntdata"/><Relationship Id="rId10" Type="http://schemas.openxmlformats.org/officeDocument/2006/relationships/slide" Target="slides/slide5.xml"/><Relationship Id="rId32" Type="http://schemas.openxmlformats.org/officeDocument/2006/relationships/font" Target="fonts/DMSans-regular.fntdata"/><Relationship Id="rId13" Type="http://schemas.openxmlformats.org/officeDocument/2006/relationships/slide" Target="slides/slide8.xml"/><Relationship Id="rId35" Type="http://schemas.openxmlformats.org/officeDocument/2006/relationships/font" Target="fonts/DMSans-boldItalic.fntdata"/><Relationship Id="rId12" Type="http://schemas.openxmlformats.org/officeDocument/2006/relationships/slide" Target="slides/slide7.xml"/><Relationship Id="rId34" Type="http://schemas.openxmlformats.org/officeDocument/2006/relationships/font" Target="fonts/DMSans-italic.fntdata"/><Relationship Id="rId15" Type="http://schemas.openxmlformats.org/officeDocument/2006/relationships/slide" Target="slides/slide10.xml"/><Relationship Id="rId37" Type="http://schemas.openxmlformats.org/officeDocument/2006/relationships/font" Target="fonts/RobotoSlabThin-bold.fntdata"/><Relationship Id="rId14" Type="http://schemas.openxmlformats.org/officeDocument/2006/relationships/slide" Target="slides/slide9.xml"/><Relationship Id="rId36" Type="http://schemas.openxmlformats.org/officeDocument/2006/relationships/font" Target="fonts/RobotoSlabThin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hyperlink" Target="https://bit.ly/3A1uf1Q" TargetMode="External"/><Relationship Id="rId6" Type="http://schemas.openxmlformats.org/officeDocument/2006/relationships/hyperlink" Target="http://bit.ly/2TyoMsr" TargetMode="External"/><Relationship Id="rId7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6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" name="Google Shape;10;p6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65"/>
          <p:cNvSpPr txBox="1"/>
          <p:nvPr>
            <p:ph type="ctrTitle"/>
          </p:nvPr>
        </p:nvSpPr>
        <p:spPr>
          <a:xfrm>
            <a:off x="4251475" y="1264225"/>
            <a:ext cx="4179300" cy="20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65"/>
          <p:cNvSpPr txBox="1"/>
          <p:nvPr>
            <p:ph idx="1" type="subTitle"/>
          </p:nvPr>
        </p:nvSpPr>
        <p:spPr>
          <a:xfrm>
            <a:off x="4251500" y="3347975"/>
            <a:ext cx="24015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4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4"/>
          <p:cNvPicPr preferRelativeResize="0"/>
          <p:nvPr/>
        </p:nvPicPr>
        <p:blipFill rotWithShape="1">
          <a:blip r:embed="rId3">
            <a:alphaModFix/>
          </a:blip>
          <a:srcRect b="0" l="118" r="119" t="0"/>
          <a:stretch/>
        </p:blipFill>
        <p:spPr>
          <a:xfrm>
            <a:off x="-529200" y="-392900"/>
            <a:ext cx="2322450" cy="170915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4"/>
          <p:cNvSpPr txBox="1"/>
          <p:nvPr>
            <p:ph type="title"/>
          </p:nvPr>
        </p:nvSpPr>
        <p:spPr>
          <a:xfrm>
            <a:off x="713225" y="1645650"/>
            <a:ext cx="3804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74"/>
          <p:cNvSpPr txBox="1"/>
          <p:nvPr>
            <p:ph idx="1" type="subTitle"/>
          </p:nvPr>
        </p:nvSpPr>
        <p:spPr>
          <a:xfrm>
            <a:off x="713225" y="2567250"/>
            <a:ext cx="38040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4"/>
          <p:cNvSpPr/>
          <p:nvPr>
            <p:ph idx="2" type="pic"/>
          </p:nvPr>
        </p:nvSpPr>
        <p:spPr>
          <a:xfrm>
            <a:off x="5155625" y="196212"/>
            <a:ext cx="3804000" cy="2317800"/>
          </a:xfrm>
          <a:prstGeom prst="rect">
            <a:avLst/>
          </a:prstGeom>
          <a:noFill/>
          <a:ln>
            <a:noFill/>
          </a:ln>
        </p:spPr>
      </p:sp>
      <p:sp>
        <p:nvSpPr>
          <p:cNvPr id="70" name="Google Shape;70;p74"/>
          <p:cNvSpPr/>
          <p:nvPr>
            <p:ph idx="3" type="pic"/>
          </p:nvPr>
        </p:nvSpPr>
        <p:spPr>
          <a:xfrm>
            <a:off x="5155625" y="2629587"/>
            <a:ext cx="3804000" cy="2317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7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75"/>
          <p:cNvGrpSpPr/>
          <p:nvPr/>
        </p:nvGrpSpPr>
        <p:grpSpPr>
          <a:xfrm>
            <a:off x="242025" y="-134425"/>
            <a:ext cx="8507635" cy="5615300"/>
            <a:chOff x="242025" y="-134425"/>
            <a:chExt cx="8507635" cy="5615300"/>
          </a:xfrm>
        </p:grpSpPr>
        <p:pic>
          <p:nvPicPr>
            <p:cNvPr id="74" name="Google Shape;74;p7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955625" y="-134425"/>
              <a:ext cx="1794035" cy="134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7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2025" y="3923500"/>
              <a:ext cx="1421425" cy="15573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" name="Google Shape;76;p75"/>
          <p:cNvSpPr txBox="1"/>
          <p:nvPr>
            <p:ph type="title"/>
          </p:nvPr>
        </p:nvSpPr>
        <p:spPr>
          <a:xfrm>
            <a:off x="1543950" y="1538800"/>
            <a:ext cx="60561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" name="Google Shape;77;p75"/>
          <p:cNvSpPr txBox="1"/>
          <p:nvPr>
            <p:ph idx="1" type="subTitle"/>
          </p:nvPr>
        </p:nvSpPr>
        <p:spPr>
          <a:xfrm>
            <a:off x="1543950" y="2571800"/>
            <a:ext cx="6056100" cy="10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76"/>
          <p:cNvSpPr txBox="1"/>
          <p:nvPr>
            <p:ph type="title"/>
          </p:nvPr>
        </p:nvSpPr>
        <p:spPr>
          <a:xfrm>
            <a:off x="720000" y="1986300"/>
            <a:ext cx="53025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76"/>
          <p:cNvSpPr txBox="1"/>
          <p:nvPr>
            <p:ph idx="3" type="title"/>
          </p:nvPr>
        </p:nvSpPr>
        <p:spPr>
          <a:xfrm>
            <a:off x="720001" y="1144475"/>
            <a:ext cx="1300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76"/>
          <p:cNvSpPr txBox="1"/>
          <p:nvPr>
            <p:ph idx="1" type="subTitle"/>
          </p:nvPr>
        </p:nvSpPr>
        <p:spPr>
          <a:xfrm>
            <a:off x="720000" y="3637525"/>
            <a:ext cx="5302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7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" name="Google Shape;86;p77"/>
          <p:cNvSpPr txBox="1"/>
          <p:nvPr>
            <p:ph idx="1" type="subTitle"/>
          </p:nvPr>
        </p:nvSpPr>
        <p:spPr>
          <a:xfrm>
            <a:off x="720000" y="3514700"/>
            <a:ext cx="38319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77"/>
          <p:cNvSpPr txBox="1"/>
          <p:nvPr>
            <p:ph idx="2" type="subTitle"/>
          </p:nvPr>
        </p:nvSpPr>
        <p:spPr>
          <a:xfrm>
            <a:off x="720000" y="1749551"/>
            <a:ext cx="38319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77"/>
          <p:cNvSpPr txBox="1"/>
          <p:nvPr>
            <p:ph idx="3" type="subTitle"/>
          </p:nvPr>
        </p:nvSpPr>
        <p:spPr>
          <a:xfrm>
            <a:off x="720000" y="3196401"/>
            <a:ext cx="3831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9" name="Google Shape;89;p77"/>
          <p:cNvSpPr txBox="1"/>
          <p:nvPr>
            <p:ph idx="4" type="subTitle"/>
          </p:nvPr>
        </p:nvSpPr>
        <p:spPr>
          <a:xfrm>
            <a:off x="720000" y="1431250"/>
            <a:ext cx="38319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77"/>
          <p:cNvSpPr/>
          <p:nvPr>
            <p:ph idx="5" type="pic"/>
          </p:nvPr>
        </p:nvSpPr>
        <p:spPr>
          <a:xfrm>
            <a:off x="4910675" y="1207800"/>
            <a:ext cx="3513300" cy="339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7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" name="Google Shape;94;p78"/>
          <p:cNvSpPr txBox="1"/>
          <p:nvPr>
            <p:ph idx="1" type="subTitle"/>
          </p:nvPr>
        </p:nvSpPr>
        <p:spPr>
          <a:xfrm>
            <a:off x="720000" y="2154775"/>
            <a:ext cx="23055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78"/>
          <p:cNvSpPr txBox="1"/>
          <p:nvPr>
            <p:ph idx="2" type="subTitle"/>
          </p:nvPr>
        </p:nvSpPr>
        <p:spPr>
          <a:xfrm>
            <a:off x="3419250" y="2154775"/>
            <a:ext cx="23055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78"/>
          <p:cNvSpPr txBox="1"/>
          <p:nvPr>
            <p:ph idx="3" type="subTitle"/>
          </p:nvPr>
        </p:nvSpPr>
        <p:spPr>
          <a:xfrm>
            <a:off x="720000" y="3815600"/>
            <a:ext cx="23055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78"/>
          <p:cNvSpPr txBox="1"/>
          <p:nvPr>
            <p:ph idx="4" type="subTitle"/>
          </p:nvPr>
        </p:nvSpPr>
        <p:spPr>
          <a:xfrm>
            <a:off x="3419250" y="3815600"/>
            <a:ext cx="23055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78"/>
          <p:cNvSpPr txBox="1"/>
          <p:nvPr>
            <p:ph idx="5" type="subTitle"/>
          </p:nvPr>
        </p:nvSpPr>
        <p:spPr>
          <a:xfrm>
            <a:off x="6125277" y="2154775"/>
            <a:ext cx="23055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78"/>
          <p:cNvSpPr txBox="1"/>
          <p:nvPr>
            <p:ph idx="6" type="subTitle"/>
          </p:nvPr>
        </p:nvSpPr>
        <p:spPr>
          <a:xfrm>
            <a:off x="6125277" y="3815600"/>
            <a:ext cx="23055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78"/>
          <p:cNvSpPr txBox="1"/>
          <p:nvPr>
            <p:ph idx="7" type="title"/>
          </p:nvPr>
        </p:nvSpPr>
        <p:spPr>
          <a:xfrm>
            <a:off x="720000" y="13278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78"/>
          <p:cNvSpPr txBox="1"/>
          <p:nvPr>
            <p:ph idx="8" type="title"/>
          </p:nvPr>
        </p:nvSpPr>
        <p:spPr>
          <a:xfrm>
            <a:off x="720000" y="29887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2" name="Google Shape;102;p78"/>
          <p:cNvSpPr txBox="1"/>
          <p:nvPr>
            <p:ph idx="9" type="title"/>
          </p:nvPr>
        </p:nvSpPr>
        <p:spPr>
          <a:xfrm>
            <a:off x="3419250" y="13278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" name="Google Shape;103;p78"/>
          <p:cNvSpPr txBox="1"/>
          <p:nvPr>
            <p:ph idx="13" type="title"/>
          </p:nvPr>
        </p:nvSpPr>
        <p:spPr>
          <a:xfrm>
            <a:off x="3419250" y="29887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" name="Google Shape;104;p78"/>
          <p:cNvSpPr txBox="1"/>
          <p:nvPr>
            <p:ph idx="14" type="title"/>
          </p:nvPr>
        </p:nvSpPr>
        <p:spPr>
          <a:xfrm>
            <a:off x="6125277" y="13278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" name="Google Shape;105;p78"/>
          <p:cNvSpPr txBox="1"/>
          <p:nvPr>
            <p:ph idx="15" type="title"/>
          </p:nvPr>
        </p:nvSpPr>
        <p:spPr>
          <a:xfrm>
            <a:off x="6125277" y="298871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78"/>
          <p:cNvSpPr txBox="1"/>
          <p:nvPr>
            <p:ph idx="16" type="subTitle"/>
          </p:nvPr>
        </p:nvSpPr>
        <p:spPr>
          <a:xfrm>
            <a:off x="720000" y="1809050"/>
            <a:ext cx="2305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78"/>
          <p:cNvSpPr txBox="1"/>
          <p:nvPr>
            <p:ph idx="17" type="subTitle"/>
          </p:nvPr>
        </p:nvSpPr>
        <p:spPr>
          <a:xfrm>
            <a:off x="3419250" y="1809050"/>
            <a:ext cx="2305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8" name="Google Shape;108;p78"/>
          <p:cNvSpPr txBox="1"/>
          <p:nvPr>
            <p:ph idx="18" type="subTitle"/>
          </p:nvPr>
        </p:nvSpPr>
        <p:spPr>
          <a:xfrm>
            <a:off x="6125277" y="1809050"/>
            <a:ext cx="2305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9" name="Google Shape;109;p78"/>
          <p:cNvSpPr txBox="1"/>
          <p:nvPr>
            <p:ph idx="19" type="subTitle"/>
          </p:nvPr>
        </p:nvSpPr>
        <p:spPr>
          <a:xfrm>
            <a:off x="720000" y="3469925"/>
            <a:ext cx="2305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0" name="Google Shape;110;p78"/>
          <p:cNvSpPr txBox="1"/>
          <p:nvPr>
            <p:ph idx="20" type="subTitle"/>
          </p:nvPr>
        </p:nvSpPr>
        <p:spPr>
          <a:xfrm>
            <a:off x="3419250" y="3469925"/>
            <a:ext cx="2305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1" name="Google Shape;111;p78"/>
          <p:cNvSpPr txBox="1"/>
          <p:nvPr>
            <p:ph idx="21" type="subTitle"/>
          </p:nvPr>
        </p:nvSpPr>
        <p:spPr>
          <a:xfrm>
            <a:off x="6125277" y="3469925"/>
            <a:ext cx="2305500" cy="4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12" name="Google Shape;112;p78"/>
          <p:cNvPicPr preferRelativeResize="0"/>
          <p:nvPr/>
        </p:nvPicPr>
        <p:blipFill rotWithShape="1">
          <a:blip r:embed="rId3">
            <a:alphaModFix/>
          </a:blip>
          <a:srcRect b="50416" l="-19386" r="8163" t="871"/>
          <a:stretch/>
        </p:blipFill>
        <p:spPr>
          <a:xfrm flipH="1" rot="5094695">
            <a:off x="-603265" y="4558794"/>
            <a:ext cx="1514283" cy="1001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7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79"/>
          <p:cNvSpPr txBox="1"/>
          <p:nvPr>
            <p:ph idx="1" type="subTitle"/>
          </p:nvPr>
        </p:nvSpPr>
        <p:spPr>
          <a:xfrm>
            <a:off x="4395478" y="2594901"/>
            <a:ext cx="2870700" cy="14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79"/>
          <p:cNvSpPr txBox="1"/>
          <p:nvPr>
            <p:ph idx="2" type="subTitle"/>
          </p:nvPr>
        </p:nvSpPr>
        <p:spPr>
          <a:xfrm>
            <a:off x="720000" y="2594901"/>
            <a:ext cx="2870700" cy="14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79"/>
          <p:cNvSpPr txBox="1"/>
          <p:nvPr>
            <p:ph idx="3" type="subTitle"/>
          </p:nvPr>
        </p:nvSpPr>
        <p:spPr>
          <a:xfrm>
            <a:off x="720000" y="2112200"/>
            <a:ext cx="2870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79"/>
          <p:cNvSpPr txBox="1"/>
          <p:nvPr>
            <p:ph idx="4" type="subTitle"/>
          </p:nvPr>
        </p:nvSpPr>
        <p:spPr>
          <a:xfrm>
            <a:off x="4395485" y="2112200"/>
            <a:ext cx="28707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80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80"/>
          <p:cNvSpPr txBox="1"/>
          <p:nvPr>
            <p:ph type="title"/>
          </p:nvPr>
        </p:nvSpPr>
        <p:spPr>
          <a:xfrm>
            <a:off x="1920750" y="1733025"/>
            <a:ext cx="53025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80"/>
          <p:cNvSpPr txBox="1"/>
          <p:nvPr>
            <p:ph idx="2" type="title"/>
          </p:nvPr>
        </p:nvSpPr>
        <p:spPr>
          <a:xfrm>
            <a:off x="3921600" y="891175"/>
            <a:ext cx="1300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80"/>
          <p:cNvSpPr txBox="1"/>
          <p:nvPr>
            <p:ph idx="1" type="subTitle"/>
          </p:nvPr>
        </p:nvSpPr>
        <p:spPr>
          <a:xfrm>
            <a:off x="1920750" y="3577775"/>
            <a:ext cx="5302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5" name="Google Shape;125;p80"/>
          <p:cNvGrpSpPr/>
          <p:nvPr/>
        </p:nvGrpSpPr>
        <p:grpSpPr>
          <a:xfrm>
            <a:off x="242025" y="-134425"/>
            <a:ext cx="8507635" cy="5615300"/>
            <a:chOff x="242025" y="-134425"/>
            <a:chExt cx="8507635" cy="5615300"/>
          </a:xfrm>
        </p:grpSpPr>
        <p:pic>
          <p:nvPicPr>
            <p:cNvPr id="126" name="Google Shape;126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242025" y="-134425"/>
              <a:ext cx="1794035" cy="134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7328235" y="3923500"/>
              <a:ext cx="1421425" cy="1557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" name="Google Shape;130;p81"/>
          <p:cNvSpPr txBox="1"/>
          <p:nvPr>
            <p:ph idx="1" type="subTitle"/>
          </p:nvPr>
        </p:nvSpPr>
        <p:spPr>
          <a:xfrm>
            <a:off x="721640" y="2044384"/>
            <a:ext cx="2159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81"/>
          <p:cNvSpPr txBox="1"/>
          <p:nvPr>
            <p:ph idx="2" type="subTitle"/>
          </p:nvPr>
        </p:nvSpPr>
        <p:spPr>
          <a:xfrm>
            <a:off x="3422170" y="2044384"/>
            <a:ext cx="2159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81"/>
          <p:cNvSpPr txBox="1"/>
          <p:nvPr>
            <p:ph idx="3" type="subTitle"/>
          </p:nvPr>
        </p:nvSpPr>
        <p:spPr>
          <a:xfrm>
            <a:off x="721640" y="3498650"/>
            <a:ext cx="2159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81"/>
          <p:cNvSpPr txBox="1"/>
          <p:nvPr>
            <p:ph idx="4" type="subTitle"/>
          </p:nvPr>
        </p:nvSpPr>
        <p:spPr>
          <a:xfrm>
            <a:off x="3422170" y="3498650"/>
            <a:ext cx="2159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81"/>
          <p:cNvSpPr txBox="1"/>
          <p:nvPr>
            <p:ph idx="5" type="subTitle"/>
          </p:nvPr>
        </p:nvSpPr>
        <p:spPr>
          <a:xfrm>
            <a:off x="6122701" y="2044384"/>
            <a:ext cx="2159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81"/>
          <p:cNvSpPr txBox="1"/>
          <p:nvPr>
            <p:ph idx="6" type="subTitle"/>
          </p:nvPr>
        </p:nvSpPr>
        <p:spPr>
          <a:xfrm>
            <a:off x="6122701" y="3498650"/>
            <a:ext cx="21597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81"/>
          <p:cNvSpPr txBox="1"/>
          <p:nvPr>
            <p:ph idx="7" type="subTitle"/>
          </p:nvPr>
        </p:nvSpPr>
        <p:spPr>
          <a:xfrm>
            <a:off x="720000" y="1632175"/>
            <a:ext cx="2163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7" name="Google Shape;137;p81"/>
          <p:cNvSpPr txBox="1"/>
          <p:nvPr>
            <p:ph idx="8" type="subTitle"/>
          </p:nvPr>
        </p:nvSpPr>
        <p:spPr>
          <a:xfrm>
            <a:off x="3420525" y="1632175"/>
            <a:ext cx="2163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8" name="Google Shape;138;p81"/>
          <p:cNvSpPr txBox="1"/>
          <p:nvPr>
            <p:ph idx="9" type="subTitle"/>
          </p:nvPr>
        </p:nvSpPr>
        <p:spPr>
          <a:xfrm>
            <a:off x="6121051" y="1632175"/>
            <a:ext cx="2163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81"/>
          <p:cNvSpPr txBox="1"/>
          <p:nvPr>
            <p:ph idx="13" type="subTitle"/>
          </p:nvPr>
        </p:nvSpPr>
        <p:spPr>
          <a:xfrm>
            <a:off x="720000" y="3065575"/>
            <a:ext cx="2163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" name="Google Shape;140;p81"/>
          <p:cNvSpPr txBox="1"/>
          <p:nvPr>
            <p:ph idx="14" type="subTitle"/>
          </p:nvPr>
        </p:nvSpPr>
        <p:spPr>
          <a:xfrm>
            <a:off x="3420527" y="3065575"/>
            <a:ext cx="2163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" name="Google Shape;141;p81"/>
          <p:cNvSpPr txBox="1"/>
          <p:nvPr>
            <p:ph idx="15" type="subTitle"/>
          </p:nvPr>
        </p:nvSpPr>
        <p:spPr>
          <a:xfrm>
            <a:off x="6121053" y="3065575"/>
            <a:ext cx="21630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142" name="Google Shape;142;p81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206886">
            <a:off x="8242675" y="3930075"/>
            <a:ext cx="1794035" cy="1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82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82"/>
          <p:cNvSpPr/>
          <p:nvPr>
            <p:ph idx="2" type="pic"/>
          </p:nvPr>
        </p:nvSpPr>
        <p:spPr>
          <a:xfrm>
            <a:off x="717175" y="537875"/>
            <a:ext cx="7713600" cy="25500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82"/>
          <p:cNvSpPr txBox="1"/>
          <p:nvPr>
            <p:ph type="title"/>
          </p:nvPr>
        </p:nvSpPr>
        <p:spPr>
          <a:xfrm>
            <a:off x="713025" y="3167525"/>
            <a:ext cx="77178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83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83"/>
          <p:cNvSpPr txBox="1"/>
          <p:nvPr>
            <p:ph type="title"/>
          </p:nvPr>
        </p:nvSpPr>
        <p:spPr>
          <a:xfrm>
            <a:off x="1226400" y="3100300"/>
            <a:ext cx="6691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1" name="Google Shape;151;p83"/>
          <p:cNvSpPr txBox="1"/>
          <p:nvPr>
            <p:ph idx="1" type="subTitle"/>
          </p:nvPr>
        </p:nvSpPr>
        <p:spPr>
          <a:xfrm>
            <a:off x="1226400" y="1511313"/>
            <a:ext cx="66912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52" name="Google Shape;15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11350" y="3855425"/>
            <a:ext cx="1794035" cy="1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66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6" name="Google Shape;1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3197904">
            <a:off x="7747700" y="-252950"/>
            <a:ext cx="1794035" cy="1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4"/>
          <p:cNvSpPr/>
          <p:nvPr>
            <p:ph idx="2" type="pic"/>
          </p:nvPr>
        </p:nvSpPr>
        <p:spPr>
          <a:xfrm>
            <a:off x="-6650" y="-665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84"/>
          <p:cNvSpPr txBox="1"/>
          <p:nvPr>
            <p:ph type="title"/>
          </p:nvPr>
        </p:nvSpPr>
        <p:spPr>
          <a:xfrm>
            <a:off x="720000" y="4069975"/>
            <a:ext cx="7704000" cy="5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85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5"/>
          <p:cNvSpPr txBox="1"/>
          <p:nvPr>
            <p:ph hasCustomPrompt="1" type="title"/>
          </p:nvPr>
        </p:nvSpPr>
        <p:spPr>
          <a:xfrm>
            <a:off x="1284000" y="1763166"/>
            <a:ext cx="65760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59" name="Google Shape;159;p85"/>
          <p:cNvSpPr txBox="1"/>
          <p:nvPr>
            <p:ph idx="1" type="subTitle"/>
          </p:nvPr>
        </p:nvSpPr>
        <p:spPr>
          <a:xfrm>
            <a:off x="1284000" y="2883234"/>
            <a:ext cx="65760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60" name="Google Shape;16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2700000">
            <a:off x="7204600" y="-134425"/>
            <a:ext cx="1794035" cy="1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6"/>
          <p:cNvSpPr txBox="1"/>
          <p:nvPr>
            <p:ph type="title"/>
          </p:nvPr>
        </p:nvSpPr>
        <p:spPr>
          <a:xfrm>
            <a:off x="4034125" y="539500"/>
            <a:ext cx="43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86"/>
          <p:cNvSpPr txBox="1"/>
          <p:nvPr>
            <p:ph idx="1" type="subTitle"/>
          </p:nvPr>
        </p:nvSpPr>
        <p:spPr>
          <a:xfrm>
            <a:off x="4034125" y="1297500"/>
            <a:ext cx="4396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86"/>
          <p:cNvSpPr txBox="1"/>
          <p:nvPr>
            <p:ph idx="2" type="title"/>
          </p:nvPr>
        </p:nvSpPr>
        <p:spPr>
          <a:xfrm>
            <a:off x="4034125" y="1967929"/>
            <a:ext cx="43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86"/>
          <p:cNvSpPr txBox="1"/>
          <p:nvPr>
            <p:ph idx="3" type="subTitle"/>
          </p:nvPr>
        </p:nvSpPr>
        <p:spPr>
          <a:xfrm>
            <a:off x="4034125" y="2728500"/>
            <a:ext cx="4396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86"/>
          <p:cNvSpPr txBox="1"/>
          <p:nvPr>
            <p:ph idx="4" type="title"/>
          </p:nvPr>
        </p:nvSpPr>
        <p:spPr>
          <a:xfrm>
            <a:off x="4034125" y="3468258"/>
            <a:ext cx="43968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86"/>
          <p:cNvSpPr txBox="1"/>
          <p:nvPr>
            <p:ph idx="5" type="subTitle"/>
          </p:nvPr>
        </p:nvSpPr>
        <p:spPr>
          <a:xfrm>
            <a:off x="4034125" y="4231401"/>
            <a:ext cx="4396800" cy="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8" name="Google Shape;168;p86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6"/>
          <p:cNvSpPr/>
          <p:nvPr>
            <p:ph idx="6" type="pic"/>
          </p:nvPr>
        </p:nvSpPr>
        <p:spPr>
          <a:xfrm>
            <a:off x="717175" y="537875"/>
            <a:ext cx="3087900" cy="406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0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8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2600" y="-1538988"/>
            <a:ext cx="1782675" cy="31118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7"/>
          <p:cNvSpPr/>
          <p:nvPr>
            <p:ph idx="2" type="pic"/>
          </p:nvPr>
        </p:nvSpPr>
        <p:spPr>
          <a:xfrm>
            <a:off x="713225" y="1514050"/>
            <a:ext cx="3028200" cy="309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87"/>
          <p:cNvSpPr txBox="1"/>
          <p:nvPr>
            <p:ph type="title"/>
          </p:nvPr>
        </p:nvSpPr>
        <p:spPr>
          <a:xfrm>
            <a:off x="4069975" y="2204250"/>
            <a:ext cx="43608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5" name="Google Shape;175;p87"/>
          <p:cNvSpPr txBox="1"/>
          <p:nvPr>
            <p:ph idx="3" type="title"/>
          </p:nvPr>
        </p:nvSpPr>
        <p:spPr>
          <a:xfrm>
            <a:off x="713225" y="539500"/>
            <a:ext cx="1949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87"/>
          <p:cNvSpPr txBox="1"/>
          <p:nvPr>
            <p:ph idx="1" type="subTitle"/>
          </p:nvPr>
        </p:nvSpPr>
        <p:spPr>
          <a:xfrm>
            <a:off x="4069975" y="4049000"/>
            <a:ext cx="43608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8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88"/>
          <p:cNvSpPr txBox="1"/>
          <p:nvPr>
            <p:ph idx="1" type="subTitle"/>
          </p:nvPr>
        </p:nvSpPr>
        <p:spPr>
          <a:xfrm>
            <a:off x="713225" y="1602923"/>
            <a:ext cx="40296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88"/>
          <p:cNvSpPr txBox="1"/>
          <p:nvPr>
            <p:ph idx="2" type="subTitle"/>
          </p:nvPr>
        </p:nvSpPr>
        <p:spPr>
          <a:xfrm>
            <a:off x="721795" y="2764282"/>
            <a:ext cx="40296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88"/>
          <p:cNvSpPr txBox="1"/>
          <p:nvPr>
            <p:ph idx="3" type="subTitle"/>
          </p:nvPr>
        </p:nvSpPr>
        <p:spPr>
          <a:xfrm>
            <a:off x="721800" y="3925627"/>
            <a:ext cx="40296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88"/>
          <p:cNvSpPr txBox="1"/>
          <p:nvPr>
            <p:ph idx="4" type="subTitle"/>
          </p:nvPr>
        </p:nvSpPr>
        <p:spPr>
          <a:xfrm>
            <a:off x="713225" y="1151425"/>
            <a:ext cx="4029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4" name="Google Shape;184;p88"/>
          <p:cNvSpPr txBox="1"/>
          <p:nvPr>
            <p:ph idx="5" type="subTitle"/>
          </p:nvPr>
        </p:nvSpPr>
        <p:spPr>
          <a:xfrm>
            <a:off x="721801" y="2312783"/>
            <a:ext cx="4029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5" name="Google Shape;185;p88"/>
          <p:cNvSpPr txBox="1"/>
          <p:nvPr>
            <p:ph idx="6" type="subTitle"/>
          </p:nvPr>
        </p:nvSpPr>
        <p:spPr>
          <a:xfrm>
            <a:off x="721801" y="3474129"/>
            <a:ext cx="4029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86" name="Google Shape;186;p88"/>
          <p:cNvSpPr/>
          <p:nvPr>
            <p:ph idx="7" type="pic"/>
          </p:nvPr>
        </p:nvSpPr>
        <p:spPr>
          <a:xfrm>
            <a:off x="5696100" y="1179325"/>
            <a:ext cx="2727900" cy="3424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8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89"/>
          <p:cNvGrpSpPr/>
          <p:nvPr/>
        </p:nvGrpSpPr>
        <p:grpSpPr>
          <a:xfrm>
            <a:off x="-239051" y="88240"/>
            <a:ext cx="2795378" cy="5533060"/>
            <a:chOff x="-239051" y="88240"/>
            <a:chExt cx="2795378" cy="5533060"/>
          </a:xfrm>
        </p:grpSpPr>
        <p:pic>
          <p:nvPicPr>
            <p:cNvPr id="190" name="Google Shape;190;p8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9489448">
              <a:off x="575950" y="373600"/>
              <a:ext cx="1794035" cy="1347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239051" y="3586700"/>
              <a:ext cx="1135852" cy="2034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89"/>
          <p:cNvSpPr txBox="1"/>
          <p:nvPr>
            <p:ph type="title"/>
          </p:nvPr>
        </p:nvSpPr>
        <p:spPr>
          <a:xfrm>
            <a:off x="4817875" y="1519750"/>
            <a:ext cx="36129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" name="Google Shape;193;p89"/>
          <p:cNvSpPr txBox="1"/>
          <p:nvPr>
            <p:ph idx="1" type="subTitle"/>
          </p:nvPr>
        </p:nvSpPr>
        <p:spPr>
          <a:xfrm>
            <a:off x="4817875" y="2692200"/>
            <a:ext cx="36129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0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7" name="Google Shape;19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9068502">
            <a:off x="8046550" y="4070025"/>
            <a:ext cx="1794035" cy="1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91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" name="Google Shape;201;p91"/>
          <p:cNvSpPr txBox="1"/>
          <p:nvPr>
            <p:ph idx="1" type="subTitle"/>
          </p:nvPr>
        </p:nvSpPr>
        <p:spPr>
          <a:xfrm>
            <a:off x="720001" y="3734602"/>
            <a:ext cx="22464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91"/>
          <p:cNvSpPr txBox="1"/>
          <p:nvPr>
            <p:ph idx="2" type="subTitle"/>
          </p:nvPr>
        </p:nvSpPr>
        <p:spPr>
          <a:xfrm>
            <a:off x="3350135" y="3734602"/>
            <a:ext cx="22464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91"/>
          <p:cNvSpPr txBox="1"/>
          <p:nvPr>
            <p:ph idx="3" type="subTitle"/>
          </p:nvPr>
        </p:nvSpPr>
        <p:spPr>
          <a:xfrm>
            <a:off x="5980276" y="3734602"/>
            <a:ext cx="22464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91"/>
          <p:cNvSpPr txBox="1"/>
          <p:nvPr>
            <p:ph idx="4" type="subTitle"/>
          </p:nvPr>
        </p:nvSpPr>
        <p:spPr>
          <a:xfrm>
            <a:off x="720000" y="3075150"/>
            <a:ext cx="22464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5" name="Google Shape;205;p91"/>
          <p:cNvSpPr txBox="1"/>
          <p:nvPr>
            <p:ph idx="5" type="subTitle"/>
          </p:nvPr>
        </p:nvSpPr>
        <p:spPr>
          <a:xfrm>
            <a:off x="3350138" y="3075150"/>
            <a:ext cx="22464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6" name="Google Shape;206;p91"/>
          <p:cNvSpPr txBox="1"/>
          <p:nvPr>
            <p:ph idx="6" type="subTitle"/>
          </p:nvPr>
        </p:nvSpPr>
        <p:spPr>
          <a:xfrm>
            <a:off x="5980276" y="3075150"/>
            <a:ext cx="22464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207" name="Google Shape;20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3197904">
            <a:off x="8036575" y="2593225"/>
            <a:ext cx="1794035" cy="1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2"/>
          <p:cNvSpPr txBox="1"/>
          <p:nvPr>
            <p:ph type="title"/>
          </p:nvPr>
        </p:nvSpPr>
        <p:spPr>
          <a:xfrm>
            <a:off x="2347950" y="539502"/>
            <a:ext cx="44481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0" name="Google Shape;210;p92"/>
          <p:cNvSpPr txBox="1"/>
          <p:nvPr>
            <p:ph idx="1" type="subTitle"/>
          </p:nvPr>
        </p:nvSpPr>
        <p:spPr>
          <a:xfrm>
            <a:off x="2347900" y="167317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1" name="Google Shape;211;p92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92"/>
          <p:cNvGrpSpPr/>
          <p:nvPr/>
        </p:nvGrpSpPr>
        <p:grpSpPr>
          <a:xfrm>
            <a:off x="-129418" y="-178479"/>
            <a:ext cx="10168643" cy="5815467"/>
            <a:chOff x="-129418" y="-178479"/>
            <a:chExt cx="10168643" cy="5815467"/>
          </a:xfrm>
        </p:grpSpPr>
        <p:pic>
          <p:nvPicPr>
            <p:cNvPr id="213" name="Google Shape;213;p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72225" y="2731863"/>
              <a:ext cx="2667000" cy="29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1811846">
              <a:off x="87826" y="181250"/>
              <a:ext cx="1794034" cy="1347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92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</a:t>
            </a: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This presentation template was created by </a:t>
            </a:r>
            <a:r>
              <a:rPr b="1" i="0" lang="en" sz="1200" u="sng" cap="none" strike="noStrike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infographics &amp; images by </a:t>
            </a:r>
            <a:r>
              <a:rPr b="1" i="0" lang="en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2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i="0" sz="120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93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9" name="Google Shape;219;p93"/>
          <p:cNvSpPr txBox="1"/>
          <p:nvPr>
            <p:ph idx="1" type="body"/>
          </p:nvPr>
        </p:nvSpPr>
        <p:spPr>
          <a:xfrm>
            <a:off x="720000" y="1157450"/>
            <a:ext cx="7704000" cy="3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220" name="Google Shape;22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3197904">
            <a:off x="8036575" y="242500"/>
            <a:ext cx="1794035" cy="1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67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0" name="Google Shape;2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95749" y="4275100"/>
            <a:ext cx="2515750" cy="184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9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98"/>
          <p:cNvGrpSpPr/>
          <p:nvPr/>
        </p:nvGrpSpPr>
        <p:grpSpPr>
          <a:xfrm>
            <a:off x="-129418" y="-178479"/>
            <a:ext cx="10168643" cy="5815467"/>
            <a:chOff x="-129418" y="-178479"/>
            <a:chExt cx="10168643" cy="5815467"/>
          </a:xfrm>
        </p:grpSpPr>
        <p:pic>
          <p:nvPicPr>
            <p:cNvPr id="225" name="Google Shape;225;p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372225" y="2731863"/>
              <a:ext cx="2667000" cy="2905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1811846">
              <a:off x="87826" y="181250"/>
              <a:ext cx="1794034" cy="1347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9068502">
            <a:off x="8046550" y="4070025"/>
            <a:ext cx="1794035" cy="13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68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68"/>
          <p:cNvSpPr txBox="1"/>
          <p:nvPr>
            <p:ph type="title"/>
          </p:nvPr>
        </p:nvSpPr>
        <p:spPr>
          <a:xfrm>
            <a:off x="720000" y="1355250"/>
            <a:ext cx="37791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68"/>
          <p:cNvSpPr txBox="1"/>
          <p:nvPr>
            <p:ph idx="1" type="subTitle"/>
          </p:nvPr>
        </p:nvSpPr>
        <p:spPr>
          <a:xfrm>
            <a:off x="720000" y="3656400"/>
            <a:ext cx="37791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8"/>
          <p:cNvSpPr/>
          <p:nvPr>
            <p:ph idx="2" type="pic"/>
          </p:nvPr>
        </p:nvSpPr>
        <p:spPr>
          <a:xfrm>
            <a:off x="4651675" y="539500"/>
            <a:ext cx="4082100" cy="4064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9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" name="Google Shape;29;p69"/>
          <p:cNvSpPr txBox="1"/>
          <p:nvPr>
            <p:ph idx="1" type="subTitle"/>
          </p:nvPr>
        </p:nvSpPr>
        <p:spPr>
          <a:xfrm>
            <a:off x="4761023" y="1529075"/>
            <a:ext cx="3663000" cy="27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9"/>
          <p:cNvSpPr txBox="1"/>
          <p:nvPr>
            <p:ph idx="2" type="subTitle"/>
          </p:nvPr>
        </p:nvSpPr>
        <p:spPr>
          <a:xfrm>
            <a:off x="720000" y="1529075"/>
            <a:ext cx="3663000" cy="27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1" name="Google Shape;31;p69"/>
          <p:cNvPicPr preferRelativeResize="0"/>
          <p:nvPr/>
        </p:nvPicPr>
        <p:blipFill rotWithShape="1">
          <a:blip r:embed="rId3">
            <a:alphaModFix/>
          </a:blip>
          <a:srcRect b="0" l="38359" r="0" t="0"/>
          <a:stretch/>
        </p:blipFill>
        <p:spPr>
          <a:xfrm rot="10800000">
            <a:off x="7921849" y="3716199"/>
            <a:ext cx="1371551" cy="163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" name="Google Shape;34;p70"/>
          <p:cNvSpPr txBox="1"/>
          <p:nvPr>
            <p:ph idx="1" type="subTitle"/>
          </p:nvPr>
        </p:nvSpPr>
        <p:spPr>
          <a:xfrm>
            <a:off x="720000" y="1576450"/>
            <a:ext cx="64419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pic>
        <p:nvPicPr>
          <p:cNvPr id="35" name="Google Shape;35;p70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0"/>
          <p:cNvPicPr preferRelativeResize="0"/>
          <p:nvPr/>
        </p:nvPicPr>
        <p:blipFill rotWithShape="1">
          <a:blip r:embed="rId3">
            <a:alphaModFix/>
          </a:blip>
          <a:srcRect b="0" l="118" r="119" t="0"/>
          <a:stretch/>
        </p:blipFill>
        <p:spPr>
          <a:xfrm flipH="1">
            <a:off x="7938625" y="3490850"/>
            <a:ext cx="2322450" cy="170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1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flipH="1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71"/>
          <p:cNvSpPr txBox="1"/>
          <p:nvPr>
            <p:ph idx="1" type="subTitle"/>
          </p:nvPr>
        </p:nvSpPr>
        <p:spPr>
          <a:xfrm>
            <a:off x="720000" y="2594899"/>
            <a:ext cx="22464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1"/>
          <p:cNvSpPr txBox="1"/>
          <p:nvPr>
            <p:ph idx="2" type="subTitle"/>
          </p:nvPr>
        </p:nvSpPr>
        <p:spPr>
          <a:xfrm>
            <a:off x="3350134" y="2594899"/>
            <a:ext cx="22464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1"/>
          <p:cNvSpPr txBox="1"/>
          <p:nvPr>
            <p:ph idx="3" type="subTitle"/>
          </p:nvPr>
        </p:nvSpPr>
        <p:spPr>
          <a:xfrm>
            <a:off x="5980275" y="2594899"/>
            <a:ext cx="22464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1"/>
          <p:cNvSpPr txBox="1"/>
          <p:nvPr>
            <p:ph idx="4" type="subTitle"/>
          </p:nvPr>
        </p:nvSpPr>
        <p:spPr>
          <a:xfrm>
            <a:off x="720000" y="2112250"/>
            <a:ext cx="2246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" name="Google Shape;44;p71"/>
          <p:cNvSpPr txBox="1"/>
          <p:nvPr>
            <p:ph idx="5" type="subTitle"/>
          </p:nvPr>
        </p:nvSpPr>
        <p:spPr>
          <a:xfrm>
            <a:off x="3350138" y="2112250"/>
            <a:ext cx="2246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" name="Google Shape;45;p71"/>
          <p:cNvSpPr txBox="1"/>
          <p:nvPr>
            <p:ph idx="6" type="subTitle"/>
          </p:nvPr>
        </p:nvSpPr>
        <p:spPr>
          <a:xfrm>
            <a:off x="5980275" y="2112250"/>
            <a:ext cx="22464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46" name="Google Shape;46;p71"/>
          <p:cNvPicPr preferRelativeResize="0"/>
          <p:nvPr/>
        </p:nvPicPr>
        <p:blipFill rotWithShape="1">
          <a:blip r:embed="rId3">
            <a:alphaModFix/>
          </a:blip>
          <a:srcRect b="0" l="0" r="23442" t="0"/>
          <a:stretch/>
        </p:blipFill>
        <p:spPr>
          <a:xfrm>
            <a:off x="-399850" y="3919213"/>
            <a:ext cx="1395625" cy="13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72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0" name="Google Shape;50;p72"/>
          <p:cNvSpPr txBox="1"/>
          <p:nvPr>
            <p:ph idx="1" type="subTitle"/>
          </p:nvPr>
        </p:nvSpPr>
        <p:spPr>
          <a:xfrm>
            <a:off x="719988" y="20443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2"/>
          <p:cNvSpPr txBox="1"/>
          <p:nvPr>
            <p:ph idx="2" type="subTitle"/>
          </p:nvPr>
        </p:nvSpPr>
        <p:spPr>
          <a:xfrm>
            <a:off x="3907066" y="20443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2"/>
          <p:cNvSpPr txBox="1"/>
          <p:nvPr>
            <p:ph idx="3" type="subTitle"/>
          </p:nvPr>
        </p:nvSpPr>
        <p:spPr>
          <a:xfrm>
            <a:off x="719988" y="34777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2"/>
          <p:cNvSpPr txBox="1"/>
          <p:nvPr>
            <p:ph idx="4" type="subTitle"/>
          </p:nvPr>
        </p:nvSpPr>
        <p:spPr>
          <a:xfrm>
            <a:off x="3907066" y="3477775"/>
            <a:ext cx="19782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2"/>
          <p:cNvSpPr txBox="1"/>
          <p:nvPr>
            <p:ph idx="5" type="subTitle"/>
          </p:nvPr>
        </p:nvSpPr>
        <p:spPr>
          <a:xfrm>
            <a:off x="720000" y="1632175"/>
            <a:ext cx="19782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5" name="Google Shape;55;p72"/>
          <p:cNvSpPr txBox="1"/>
          <p:nvPr>
            <p:ph idx="6" type="subTitle"/>
          </p:nvPr>
        </p:nvSpPr>
        <p:spPr>
          <a:xfrm>
            <a:off x="720000" y="3065575"/>
            <a:ext cx="19782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6" name="Google Shape;56;p72"/>
          <p:cNvSpPr txBox="1"/>
          <p:nvPr>
            <p:ph idx="7" type="subTitle"/>
          </p:nvPr>
        </p:nvSpPr>
        <p:spPr>
          <a:xfrm>
            <a:off x="3907075" y="1632175"/>
            <a:ext cx="19782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7" name="Google Shape;57;p72"/>
          <p:cNvSpPr txBox="1"/>
          <p:nvPr>
            <p:ph idx="8" type="subTitle"/>
          </p:nvPr>
        </p:nvSpPr>
        <p:spPr>
          <a:xfrm>
            <a:off x="3907075" y="3065575"/>
            <a:ext cx="1978200" cy="48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pic>
        <p:nvPicPr>
          <p:cNvPr id="58" name="Google Shape;58;p72"/>
          <p:cNvPicPr preferRelativeResize="0"/>
          <p:nvPr/>
        </p:nvPicPr>
        <p:blipFill rotWithShape="1">
          <a:blip r:embed="rId3">
            <a:alphaModFix/>
          </a:blip>
          <a:srcRect b="0" l="27918" r="121" t="0"/>
          <a:stretch/>
        </p:blipFill>
        <p:spPr>
          <a:xfrm flipH="1">
            <a:off x="7568375" y="-232775"/>
            <a:ext cx="1675225" cy="170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3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 rot="10800000"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3"/>
          <p:cNvSpPr txBox="1"/>
          <p:nvPr>
            <p:ph type="title"/>
          </p:nvPr>
        </p:nvSpPr>
        <p:spPr>
          <a:xfrm>
            <a:off x="720000" y="1519750"/>
            <a:ext cx="3612900" cy="124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" name="Google Shape;62;p73"/>
          <p:cNvSpPr txBox="1"/>
          <p:nvPr>
            <p:ph idx="1" type="subTitle"/>
          </p:nvPr>
        </p:nvSpPr>
        <p:spPr>
          <a:xfrm>
            <a:off x="720000" y="2692200"/>
            <a:ext cx="36129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id="63" name="Google Shape;6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291119">
            <a:off x="8084075" y="-1287425"/>
            <a:ext cx="1782675" cy="311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rdo"/>
              <a:buNone/>
              <a:defRPr b="0" i="0" sz="35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rdo"/>
              <a:buNone/>
              <a:defRPr b="0" i="0" sz="35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rdo"/>
              <a:buNone/>
              <a:defRPr b="0" i="0" sz="35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rdo"/>
              <a:buNone/>
              <a:defRPr b="0" i="0" sz="35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rdo"/>
              <a:buNone/>
              <a:defRPr b="0" i="0" sz="35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rdo"/>
              <a:buNone/>
              <a:defRPr b="0" i="0" sz="35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rdo"/>
              <a:buNone/>
              <a:defRPr b="0" i="0" sz="35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rdo"/>
              <a:buNone/>
              <a:defRPr b="0" i="0" sz="35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rdo"/>
              <a:buNone/>
              <a:defRPr b="0" i="0" sz="35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/>
        </p:txBody>
      </p:sp>
      <p:sp>
        <p:nvSpPr>
          <p:cNvPr id="7" name="Google Shape;7;p6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8.jp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8.jp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5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jpg"/><Relationship Id="rId4" Type="http://schemas.openxmlformats.org/officeDocument/2006/relationships/image" Target="../media/image25.jp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717" l="706" r="-152912" t="18765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"/>
          <p:cNvSpPr txBox="1"/>
          <p:nvPr>
            <p:ph type="ctrTitle"/>
          </p:nvPr>
        </p:nvSpPr>
        <p:spPr>
          <a:xfrm>
            <a:off x="3138525" y="1159150"/>
            <a:ext cx="6318000" cy="208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t/>
            </a:r>
            <a:endParaRPr>
              <a:solidFill>
                <a:srgbClr val="B90707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chemeClr val="dk1"/>
                </a:solidFill>
              </a:rPr>
              <a:t>НАЙТИ</a:t>
            </a:r>
            <a:endParaRPr>
              <a:solidFill>
                <a:srgbClr val="B90707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>
                <a:solidFill>
                  <a:srgbClr val="B90707"/>
                </a:solidFill>
              </a:rPr>
              <a:t>ШПИОНОВ </a:t>
            </a:r>
            <a:endParaRPr>
              <a:solidFill>
                <a:srgbClr val="B90707"/>
              </a:solidFill>
            </a:endParaRPr>
          </a:p>
        </p:txBody>
      </p:sp>
      <p:sp>
        <p:nvSpPr>
          <p:cNvPr id="236" name="Google Shape;236;p1"/>
          <p:cNvSpPr txBox="1"/>
          <p:nvPr>
            <p:ph idx="1" type="subTitle"/>
          </p:nvPr>
        </p:nvSpPr>
        <p:spPr>
          <a:xfrm>
            <a:off x="4726875" y="3361950"/>
            <a:ext cx="4327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Выполнили студенты группы М24-112: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Дадашова А.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Конотоп А.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Комлык Е.</a:t>
            </a:r>
            <a:b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37" name="Google Shape;237;p1"/>
          <p:cNvPicPr preferRelativeResize="0"/>
          <p:nvPr/>
        </p:nvPicPr>
        <p:blipFill rotWithShape="1">
          <a:blip r:embed="rId4">
            <a:alphaModFix/>
          </a:blip>
          <a:srcRect b="50416" l="-19386" r="8163" t="871"/>
          <a:stretch/>
        </p:blipFill>
        <p:spPr>
          <a:xfrm flipH="1">
            <a:off x="2479600" y="3658525"/>
            <a:ext cx="2308550" cy="15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0588" y="-1596412"/>
            <a:ext cx="2163825" cy="3263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12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2"/>
          <p:cNvPicPr preferRelativeResize="0"/>
          <p:nvPr>
            <p:ph idx="2" type="pic"/>
          </p:nvPr>
        </p:nvPicPr>
        <p:blipFill rotWithShape="1">
          <a:blip r:embed="rId4">
            <a:alphaModFix amt="60000"/>
          </a:blip>
          <a:srcRect b="6063" l="0" r="8457" t="16685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2"/>
          <p:cNvSpPr txBox="1"/>
          <p:nvPr>
            <p:ph type="title"/>
          </p:nvPr>
        </p:nvSpPr>
        <p:spPr>
          <a:xfrm>
            <a:off x="720000" y="1986300"/>
            <a:ext cx="53025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dk1"/>
                </a:solidFill>
              </a:rPr>
              <a:t>TAB+CSV+XLSX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5" name="Google Shape;395;p12"/>
          <p:cNvSpPr txBox="1"/>
          <p:nvPr>
            <p:ph idx="1" type="subTitle"/>
          </p:nvPr>
        </p:nvSpPr>
        <p:spPr>
          <a:xfrm>
            <a:off x="720000" y="3637525"/>
            <a:ext cx="53025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400">
                <a:solidFill>
                  <a:srgbClr val="515151"/>
                </a:solidFill>
              </a:rPr>
              <a:t>Пиздец…</a:t>
            </a:r>
            <a:endParaRPr sz="400">
              <a:solidFill>
                <a:srgbClr val="515151"/>
              </a:solidFill>
            </a:endParaRPr>
          </a:p>
        </p:txBody>
      </p:sp>
      <p:pic>
        <p:nvPicPr>
          <p:cNvPr id="396" name="Google Shape;396;p12"/>
          <p:cNvPicPr preferRelativeResize="0"/>
          <p:nvPr/>
        </p:nvPicPr>
        <p:blipFill rotWithShape="1">
          <a:blip r:embed="rId5">
            <a:alphaModFix/>
          </a:blip>
          <a:srcRect b="6040" l="37045" r="14362" t="-6040"/>
          <a:stretch/>
        </p:blipFill>
        <p:spPr>
          <a:xfrm>
            <a:off x="7909600" y="3409840"/>
            <a:ext cx="1516349" cy="229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2"/>
          <p:cNvPicPr preferRelativeResize="0"/>
          <p:nvPr/>
        </p:nvPicPr>
        <p:blipFill rotWithShape="1">
          <a:blip r:embed="rId6">
            <a:alphaModFix/>
          </a:blip>
          <a:srcRect b="-740" l="0" r="0" t="-740"/>
          <a:stretch/>
        </p:blipFill>
        <p:spPr>
          <a:xfrm rot="7199976">
            <a:off x="2738847" y="-820072"/>
            <a:ext cx="1412028" cy="2164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3"/>
          <p:cNvSpPr txBox="1"/>
          <p:nvPr>
            <p:ph type="title"/>
          </p:nvPr>
        </p:nvSpPr>
        <p:spPr>
          <a:xfrm>
            <a:off x="0" y="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Проблемы…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403" name="Google Shape;403;p13"/>
          <p:cNvGraphicFramePr/>
          <p:nvPr/>
        </p:nvGraphicFramePr>
        <p:xfrm>
          <a:off x="119057" y="648921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{834AF0D3-97A5-4C89-8023-4127BB708858}</a:tableStyleId>
              </a:tblPr>
              <a:tblGrid>
                <a:gridCol w="1412550"/>
                <a:gridCol w="1152150"/>
                <a:gridCol w="1542775"/>
                <a:gridCol w="1277950"/>
                <a:gridCol w="835750"/>
                <a:gridCol w="1244725"/>
              </a:tblGrid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Document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FirstName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SecondName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LastName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Sex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BirthDate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</a:tr>
              <a:tr h="177800"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8248 013778</a:t>
                      </a:r>
                      <a:endParaRPr/>
                    </a:p>
                  </a:txBody>
                  <a:tcPr marT="0" marB="0" marR="68575" marL="68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GORDEI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MAKAREVICH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GLEBOV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Male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12/31/1982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</a:tr>
              <a:tr h="1778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RAMIL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ALBERTOVICH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BUROV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Male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08/24/1995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404" name="Google Shape;404;p13"/>
          <p:cNvSpPr txBox="1"/>
          <p:nvPr/>
        </p:nvSpPr>
        <p:spPr>
          <a:xfrm>
            <a:off x="7610773" y="792297"/>
            <a:ext cx="141417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ШПИОНЫ???</a:t>
            </a:r>
            <a:endParaRPr b="1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05" name="Google Shape;405;p13"/>
          <p:cNvSpPr txBox="1"/>
          <p:nvPr/>
        </p:nvSpPr>
        <p:spPr>
          <a:xfrm>
            <a:off x="1434575" y="3962113"/>
            <a:ext cx="2754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300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Словарь Перевода символов + Не более 3 буквы + Перестановка полей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406" name="Google Shape;406;p13"/>
          <p:cNvGrpSpPr/>
          <p:nvPr/>
        </p:nvGrpSpPr>
        <p:grpSpPr>
          <a:xfrm>
            <a:off x="963991" y="4152850"/>
            <a:ext cx="359154" cy="357424"/>
            <a:chOff x="-49786250" y="2316650"/>
            <a:chExt cx="300900" cy="299450"/>
          </a:xfrm>
        </p:grpSpPr>
        <p:sp>
          <p:nvSpPr>
            <p:cNvPr id="407" name="Google Shape;407;p13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3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3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3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3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3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4" name="Google Shape;4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050" y="1361741"/>
            <a:ext cx="2754218" cy="241998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3"/>
          <p:cNvSpPr txBox="1"/>
          <p:nvPr/>
        </p:nvSpPr>
        <p:spPr>
          <a:xfrm>
            <a:off x="2029968" y="1547672"/>
            <a:ext cx="56938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TAB</a:t>
            </a:r>
            <a:endParaRPr b="1" i="0" sz="1400" u="none" cap="none" strike="noStrike">
              <a:solidFill>
                <a:schemeClr val="dk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416" name="Google Shape;41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3275" y="1365200"/>
            <a:ext cx="2658450" cy="241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13"/>
          <p:cNvSpPr txBox="1"/>
          <p:nvPr/>
        </p:nvSpPr>
        <p:spPr>
          <a:xfrm>
            <a:off x="4794798" y="1547665"/>
            <a:ext cx="56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CSV</a:t>
            </a:r>
            <a:endParaRPr b="1" i="0" sz="1400" u="none" cap="none" strike="noStrike">
              <a:solidFill>
                <a:schemeClr val="dk2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418" name="Google Shape;418;p13"/>
          <p:cNvSpPr/>
          <p:nvPr/>
        </p:nvSpPr>
        <p:spPr>
          <a:xfrm>
            <a:off x="7968167" y="370925"/>
            <a:ext cx="440106" cy="421373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9" name="Google Shape;419;p13"/>
          <p:cNvGraphicFramePr/>
          <p:nvPr/>
        </p:nvGraphicFramePr>
        <p:xfrm>
          <a:off x="4300290" y="378173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{834AF0D3-97A5-4C89-8023-4127BB708858}</a:tableStyleId>
              </a:tblPr>
              <a:tblGrid>
                <a:gridCol w="1441950"/>
                <a:gridCol w="1591050"/>
                <a:gridCol w="1691650"/>
              </a:tblGrid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lastname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name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Loyality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DAR'YA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DEM'YANOVA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 rowSpan="5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DT 825678550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 anchor="ctr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DEMIANOVA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DARIA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 vMerge="1"/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DEMIANOVA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DARIA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 vMerge="1"/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DEM'YANOVA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DAR'YA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 vMerge="1"/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DARIA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DEMIANOVA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 vMerge="1"/>
              </a:tr>
            </a:tbl>
          </a:graphicData>
        </a:graphic>
      </p:graphicFrame>
      <p:sp>
        <p:nvSpPr>
          <p:cNvPr id="420" name="Google Shape;420;p13"/>
          <p:cNvSpPr txBox="1"/>
          <p:nvPr/>
        </p:nvSpPr>
        <p:spPr>
          <a:xfrm>
            <a:off x="5952575" y="1886838"/>
            <a:ext cx="23550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Попытки в статистику успехом не увенчались…</a:t>
            </a:r>
            <a:endParaRPr sz="15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421" name="Google Shape;421;p13"/>
          <p:cNvGrpSpPr/>
          <p:nvPr/>
        </p:nvGrpSpPr>
        <p:grpSpPr>
          <a:xfrm>
            <a:off x="6959984" y="2745104"/>
            <a:ext cx="340186" cy="340168"/>
            <a:chOff x="5053900" y="3804850"/>
            <a:chExt cx="483150" cy="483125"/>
          </a:xfrm>
        </p:grpSpPr>
        <p:sp>
          <p:nvSpPr>
            <p:cNvPr id="422" name="Google Shape;422;p13"/>
            <p:cNvSpPr/>
            <p:nvPr/>
          </p:nvSpPr>
          <p:spPr>
            <a:xfrm>
              <a:off x="5053900" y="3804850"/>
              <a:ext cx="483150" cy="483125"/>
            </a:xfrm>
            <a:custGeom>
              <a:rect b="b" l="l" r="r" t="t"/>
              <a:pathLst>
                <a:path extrusionOk="0" h="19325" w="19326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5168125" y="3947300"/>
              <a:ext cx="88275" cy="85000"/>
            </a:xfrm>
            <a:custGeom>
              <a:rect b="b" l="l" r="r" t="t"/>
              <a:pathLst>
                <a:path extrusionOk="0" h="3400" w="3531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5334575" y="3947350"/>
              <a:ext cx="88325" cy="84950"/>
            </a:xfrm>
            <a:custGeom>
              <a:rect b="b" l="l" r="r" t="t"/>
              <a:pathLst>
                <a:path extrusionOk="0" h="3398" w="3533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5170150" y="4060600"/>
              <a:ext cx="250650" cy="113225"/>
            </a:xfrm>
            <a:custGeom>
              <a:rect b="b" l="l" r="r" t="t"/>
              <a:pathLst>
                <a:path extrusionOk="0" h="4529" w="10026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7833" l="0" r="0" t="7834"/>
          <a:stretch/>
        </p:blipFill>
        <p:spPr>
          <a:xfrm>
            <a:off x="-6650" y="-6650"/>
            <a:ext cx="91506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7"/>
          <p:cNvSpPr txBox="1"/>
          <p:nvPr>
            <p:ph type="title"/>
          </p:nvPr>
        </p:nvSpPr>
        <p:spPr>
          <a:xfrm>
            <a:off x="720000" y="4069975"/>
            <a:ext cx="7704000" cy="51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РАБОТА С ОБЪЕДИНЕННЫМИ ДАННЫМИ</a:t>
            </a:r>
            <a:endParaRPr/>
          </a:p>
        </p:txBody>
      </p:sp>
      <p:pic>
        <p:nvPicPr>
          <p:cNvPr id="432" name="Google Shape;43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2700000">
            <a:off x="-183800" y="-14900"/>
            <a:ext cx="1794035" cy="13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3176803">
            <a:off x="7841150" y="2713350"/>
            <a:ext cx="1438250" cy="105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27" title="original_6102a4f5b695f85b300b6e67_62f3f9c127dd45_фон_удален_24965741.png"/>
          <p:cNvPicPr preferRelativeResize="0"/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059850" y="909775"/>
            <a:ext cx="2683150" cy="268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Стратегии поиска </a:t>
            </a:r>
            <a:r>
              <a:rPr b="1" lang="en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ШПИОНОВ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40" name="Google Shape;440;p16"/>
          <p:cNvSpPr txBox="1"/>
          <p:nvPr>
            <p:ph idx="1" type="subTitle"/>
          </p:nvPr>
        </p:nvSpPr>
        <p:spPr>
          <a:xfrm>
            <a:off x="713225" y="1852225"/>
            <a:ext cx="2482800" cy="21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Посмотреть </a:t>
            </a:r>
            <a:r>
              <a:rPr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конфликты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, происходящие в 2017 году, и найти людей, которые прилетали и улетали в горячие точки в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интервале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土 2 дня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1" name="Google Shape;441;p16"/>
          <p:cNvSpPr txBox="1"/>
          <p:nvPr>
            <p:ph idx="2" type="subTitle"/>
          </p:nvPr>
        </p:nvSpPr>
        <p:spPr>
          <a:xfrm>
            <a:off x="3419250" y="1852225"/>
            <a:ext cx="2305500" cy="18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Попытаться в данных найти людей, которые из пункта A в пункт B летали не прямым рейсом, а каким-то запутанным способом (</a:t>
            </a:r>
            <a:r>
              <a:rPr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заметали</a:t>
            </a:r>
            <a:r>
              <a:rPr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 следы…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2" name="Google Shape;442;p16"/>
          <p:cNvSpPr txBox="1"/>
          <p:nvPr>
            <p:ph idx="5" type="subTitle"/>
          </p:nvPr>
        </p:nvSpPr>
        <p:spPr>
          <a:xfrm>
            <a:off x="6058025" y="1852225"/>
            <a:ext cx="29874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Попробовать использовать методы машинного обучения для поиска групп людей, которые </a:t>
            </a:r>
            <a:r>
              <a:rPr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часто пересекаются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по рейсам и  маршрутам (кластеризация DBSCAN)</a:t>
            </a:r>
            <a:r>
              <a:rPr lang="en"/>
              <a:t> </a:t>
            </a:r>
            <a:endParaRPr/>
          </a:p>
        </p:txBody>
      </p:sp>
      <p:sp>
        <p:nvSpPr>
          <p:cNvPr id="443" name="Google Shape;443;p16"/>
          <p:cNvSpPr txBox="1"/>
          <p:nvPr>
            <p:ph idx="7" type="title"/>
          </p:nvPr>
        </p:nvSpPr>
        <p:spPr>
          <a:xfrm>
            <a:off x="720000" y="13278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4" name="Google Shape;444;p16"/>
          <p:cNvSpPr txBox="1"/>
          <p:nvPr>
            <p:ph idx="9" type="title"/>
          </p:nvPr>
        </p:nvSpPr>
        <p:spPr>
          <a:xfrm>
            <a:off x="3419250" y="13278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5" name="Google Shape;445;p16"/>
          <p:cNvSpPr txBox="1"/>
          <p:nvPr>
            <p:ph idx="14" type="title"/>
          </p:nvPr>
        </p:nvSpPr>
        <p:spPr>
          <a:xfrm>
            <a:off x="6125277" y="132788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446" name="Google Shape;4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8899" y="-706725"/>
            <a:ext cx="1135852" cy="20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587" y="875788"/>
            <a:ext cx="4745114" cy="287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4"/>
          <p:cNvSpPr txBox="1"/>
          <p:nvPr>
            <p:ph type="title"/>
          </p:nvPr>
        </p:nvSpPr>
        <p:spPr>
          <a:xfrm>
            <a:off x="137300" y="64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Теракт</a:t>
            </a: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 в Лондоне 2017-03-22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graphicFrame>
        <p:nvGraphicFramePr>
          <p:cNvPr id="453" name="Google Shape;453;p14"/>
          <p:cNvGraphicFramePr/>
          <p:nvPr/>
        </p:nvGraphicFramePr>
        <p:xfrm>
          <a:off x="1233972" y="4052614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{834AF0D3-97A5-4C89-8023-4127BB708858}</a:tableStyleId>
              </a:tblPr>
              <a:tblGrid>
                <a:gridCol w="1582050"/>
                <a:gridCol w="911075"/>
                <a:gridCol w="1433750"/>
                <a:gridCol w="1007325"/>
                <a:gridCol w="596525"/>
                <a:gridCol w="461975"/>
              </a:tblGrid>
              <a:tr h="283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name</a:t>
                      </a:r>
                      <a:endParaRPr b="1" sz="11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lastname</a:t>
                      </a:r>
                      <a:endParaRPr b="1" sz="11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FlightDate</a:t>
                      </a:r>
                      <a:endParaRPr b="1" sz="11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FlightNumber</a:t>
                      </a:r>
                      <a:endParaRPr b="1" sz="11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From</a:t>
                      </a:r>
                      <a:endParaRPr b="1" sz="11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Dest</a:t>
                      </a:r>
                      <a:endParaRPr b="1" sz="11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KASYANOVA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ALINA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2017-03-20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SU2574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SVO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LHR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</a:tr>
              <a:tr h="139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KASYANOVA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ALINA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2017-03-22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AF3600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LHR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JFK</a:t>
                      </a:r>
                      <a:endParaRPr sz="11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4050" marL="64050"/>
                </a:tc>
              </a:tr>
            </a:tbl>
          </a:graphicData>
        </a:graphic>
      </p:graphicFrame>
      <p:sp>
        <p:nvSpPr>
          <p:cNvPr id="454" name="Google Shape;454;p14"/>
          <p:cNvSpPr txBox="1"/>
          <p:nvPr/>
        </p:nvSpPr>
        <p:spPr>
          <a:xfrm>
            <a:off x="124574" y="3610425"/>
            <a:ext cx="44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https://www.theguardian.com/uk-news/2017/mar/30/westminster-terrorrist-attack-khalid-masood-died-of-gunshot-wound-to-chest-inquest-hears</a:t>
            </a:r>
            <a:endParaRPr sz="900"/>
          </a:p>
        </p:txBody>
      </p:sp>
      <p:sp>
        <p:nvSpPr>
          <p:cNvPr id="455" name="Google Shape;455;p14"/>
          <p:cNvSpPr txBox="1"/>
          <p:nvPr/>
        </p:nvSpPr>
        <p:spPr>
          <a:xfrm>
            <a:off x="4804435" y="775326"/>
            <a:ext cx="412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Погибло</a:t>
            </a:r>
            <a:r>
              <a:rPr b="0" i="0" lang="en" sz="1400" u="none" cap="none" strike="noStrike">
                <a:solidFill>
                  <a:schemeClr val="dk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5 человек, из них 4 (!) американца</a:t>
            </a:r>
            <a:endParaRPr/>
          </a:p>
        </p:txBody>
      </p:sp>
      <p:sp>
        <p:nvSpPr>
          <p:cNvPr id="456" name="Google Shape;456;p14"/>
          <p:cNvSpPr txBox="1"/>
          <p:nvPr/>
        </p:nvSpPr>
        <p:spPr>
          <a:xfrm>
            <a:off x="4563525" y="1337975"/>
            <a:ext cx="4438800" cy="20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Mrs. </a:t>
            </a: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KASYANOVA ALINA  совершила </a:t>
            </a:r>
            <a:r>
              <a:rPr b="1"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28</a:t>
            </a: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перелетов, наиболее часто посещаемые ей страны: </a:t>
            </a:r>
            <a:r>
              <a:rPr b="1"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UNITED STATES</a:t>
            </a: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, RUSSIA, CHINA, JAPAN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Эта женщина могла быть куратором от </a:t>
            </a:r>
            <a:r>
              <a:rPr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Исламского Государства* </a:t>
            </a: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для товарища KHALID MASOOD с целью организации террористического акта против граждан США**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57" name="Google Shape;457;p14"/>
          <p:cNvSpPr txBox="1"/>
          <p:nvPr/>
        </p:nvSpPr>
        <p:spPr>
          <a:xfrm>
            <a:off x="4804425" y="3320925"/>
            <a:ext cx="42840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*запрещенная на </a:t>
            </a:r>
            <a:r>
              <a:rPr lang="en" sz="900">
                <a:solidFill>
                  <a:schemeClr val="dk1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территории</a:t>
            </a:r>
            <a:r>
              <a:rPr lang="en" sz="900">
                <a:solidFill>
                  <a:schemeClr val="dk1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 Российской Федерации организация</a:t>
            </a:r>
            <a:endParaRPr sz="900">
              <a:solidFill>
                <a:schemeClr val="dk1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**коротко о том, как строятся теории заговора</a:t>
            </a:r>
            <a:endParaRPr sz="900">
              <a:solidFill>
                <a:schemeClr val="dk1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0"/>
          <p:cNvSpPr txBox="1"/>
          <p:nvPr>
            <p:ph type="title"/>
          </p:nvPr>
        </p:nvSpPr>
        <p:spPr>
          <a:xfrm>
            <a:off x="70075" y="-81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Попытки в DBSCAN…</a:t>
            </a:r>
            <a:endParaRPr/>
          </a:p>
        </p:txBody>
      </p:sp>
      <p:grpSp>
        <p:nvGrpSpPr>
          <p:cNvPr id="463" name="Google Shape;463;p20"/>
          <p:cNvGrpSpPr/>
          <p:nvPr/>
        </p:nvGrpSpPr>
        <p:grpSpPr>
          <a:xfrm>
            <a:off x="1598290" y="1035417"/>
            <a:ext cx="5205894" cy="3588964"/>
            <a:chOff x="4967783" y="2151471"/>
            <a:chExt cx="3920691" cy="2702940"/>
          </a:xfrm>
        </p:grpSpPr>
        <p:grpSp>
          <p:nvGrpSpPr>
            <p:cNvPr id="464" name="Google Shape;464;p20"/>
            <p:cNvGrpSpPr/>
            <p:nvPr/>
          </p:nvGrpSpPr>
          <p:grpSpPr>
            <a:xfrm>
              <a:off x="5045709" y="2252109"/>
              <a:ext cx="3761071" cy="2501708"/>
              <a:chOff x="2691784" y="1805334"/>
              <a:chExt cx="3761071" cy="2501708"/>
            </a:xfrm>
          </p:grpSpPr>
          <p:sp>
            <p:nvSpPr>
              <p:cNvPr id="465" name="Google Shape;465;p20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0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0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0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0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0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0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2" name="Google Shape;472;p20"/>
            <p:cNvGrpSpPr/>
            <p:nvPr/>
          </p:nvGrpSpPr>
          <p:grpSpPr>
            <a:xfrm>
              <a:off x="4967783" y="2151471"/>
              <a:ext cx="3920691" cy="2702940"/>
              <a:chOff x="2613858" y="1704696"/>
              <a:chExt cx="3920691" cy="2702940"/>
            </a:xfrm>
          </p:grpSpPr>
          <p:sp>
            <p:nvSpPr>
              <p:cNvPr id="473" name="Google Shape;473;p20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449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0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449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0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449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0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449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0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449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31575" lIns="431575" spcFirstLastPara="1" rIns="431575" wrap="square" tIns="4315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6608"/>
                  <a:buFont typeface="Arial"/>
                  <a:buNone/>
                </a:pPr>
                <a:r>
                  <a:t/>
                </a:r>
                <a:endParaRPr b="0" i="0" sz="6608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8" name="Google Shape;478;p20"/>
          <p:cNvSpPr txBox="1"/>
          <p:nvPr/>
        </p:nvSpPr>
        <p:spPr>
          <a:xfrm>
            <a:off x="70075" y="800100"/>
            <a:ext cx="16689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Создаём уникальные ID для пассажиров (по ФИО+документам) и рейсов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79" name="Google Shape;479;p20"/>
          <p:cNvSpPr txBox="1"/>
          <p:nvPr/>
        </p:nvSpPr>
        <p:spPr>
          <a:xfrm>
            <a:off x="3767425" y="1405225"/>
            <a:ext cx="2140200" cy="10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Строим граф связей:</a:t>
            </a:r>
            <a:b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</a:b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узлы</a:t>
            </a: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- пассажиры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ребра</a:t>
            </a: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- связи между пассажирами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0" name="Google Shape;480;p20"/>
          <p:cNvSpPr txBox="1"/>
          <p:nvPr/>
        </p:nvSpPr>
        <p:spPr>
          <a:xfrm>
            <a:off x="7017125" y="1640550"/>
            <a:ext cx="17817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Преобразуем </a:t>
            </a:r>
            <a:r>
              <a:rPr b="1"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графовую структуру</a:t>
            </a: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в </a:t>
            </a:r>
            <a:r>
              <a:rPr b="1"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числовые векторы</a:t>
            </a: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для машинного обучения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81" name="Google Shape;481;p20"/>
          <p:cNvSpPr txBox="1"/>
          <p:nvPr/>
        </p:nvSpPr>
        <p:spPr>
          <a:xfrm>
            <a:off x="2030500" y="2032650"/>
            <a:ext cx="1668900" cy="5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Кластеризация с помощью DBSCAN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eps=0.6, min_samples=3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248775" y="3366250"/>
            <a:ext cx="14391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фильтрация кластеров по высокой средней связанности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>
            <a:off x="4036350" y="3339125"/>
            <a:ext cx="2342100" cy="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Получаем группы пассажиров с высокой вероятностью совместных путешествий, отсортированные по степени связанности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84" name="Google Shape;484;p20"/>
          <p:cNvSpPr/>
          <p:nvPr/>
        </p:nvSpPr>
        <p:spPr>
          <a:xfrm>
            <a:off x="6804174" y="4274954"/>
            <a:ext cx="348513" cy="349427"/>
          </a:xfrm>
          <a:custGeom>
            <a:rect b="b" l="l" r="r" t="t"/>
            <a:pathLst>
              <a:path extrusionOk="0" h="11846" w="11815">
                <a:moveTo>
                  <a:pt x="5829" y="693"/>
                </a:moveTo>
                <a:cubicBezTo>
                  <a:pt x="6238" y="693"/>
                  <a:pt x="6553" y="1008"/>
                  <a:pt x="6553" y="1418"/>
                </a:cubicBezTo>
                <a:cubicBezTo>
                  <a:pt x="6553" y="1796"/>
                  <a:pt x="6238" y="2111"/>
                  <a:pt x="5829" y="2111"/>
                </a:cubicBezTo>
                <a:cubicBezTo>
                  <a:pt x="5451" y="2111"/>
                  <a:pt x="5136" y="1796"/>
                  <a:pt x="5136" y="1418"/>
                </a:cubicBezTo>
                <a:cubicBezTo>
                  <a:pt x="5136" y="1008"/>
                  <a:pt x="5482" y="693"/>
                  <a:pt x="5829" y="693"/>
                </a:cubicBezTo>
                <a:close/>
                <a:moveTo>
                  <a:pt x="5829" y="2773"/>
                </a:moveTo>
                <a:cubicBezTo>
                  <a:pt x="6774" y="2773"/>
                  <a:pt x="7562" y="3560"/>
                  <a:pt x="7562" y="4568"/>
                </a:cubicBezTo>
                <a:lnTo>
                  <a:pt x="7562" y="4915"/>
                </a:lnTo>
                <a:lnTo>
                  <a:pt x="4096" y="4915"/>
                </a:lnTo>
                <a:lnTo>
                  <a:pt x="4096" y="4568"/>
                </a:lnTo>
                <a:cubicBezTo>
                  <a:pt x="4096" y="3560"/>
                  <a:pt x="4884" y="2773"/>
                  <a:pt x="5829" y="2773"/>
                </a:cubicBezTo>
                <a:close/>
                <a:moveTo>
                  <a:pt x="2363" y="6963"/>
                </a:moveTo>
                <a:cubicBezTo>
                  <a:pt x="2773" y="6963"/>
                  <a:pt x="3088" y="7278"/>
                  <a:pt x="3088" y="7656"/>
                </a:cubicBezTo>
                <a:cubicBezTo>
                  <a:pt x="3088" y="8065"/>
                  <a:pt x="2773" y="8380"/>
                  <a:pt x="2363" y="8380"/>
                </a:cubicBezTo>
                <a:cubicBezTo>
                  <a:pt x="1985" y="8380"/>
                  <a:pt x="1670" y="8065"/>
                  <a:pt x="1670" y="7656"/>
                </a:cubicBezTo>
                <a:cubicBezTo>
                  <a:pt x="1670" y="7278"/>
                  <a:pt x="1985" y="6963"/>
                  <a:pt x="2363" y="6963"/>
                </a:cubicBezTo>
                <a:close/>
                <a:moveTo>
                  <a:pt x="9357" y="6963"/>
                </a:moveTo>
                <a:cubicBezTo>
                  <a:pt x="9735" y="6963"/>
                  <a:pt x="10050" y="7278"/>
                  <a:pt x="10050" y="7656"/>
                </a:cubicBezTo>
                <a:cubicBezTo>
                  <a:pt x="10050" y="8065"/>
                  <a:pt x="9735" y="8380"/>
                  <a:pt x="9357" y="8380"/>
                </a:cubicBezTo>
                <a:cubicBezTo>
                  <a:pt x="8948" y="8380"/>
                  <a:pt x="8633" y="8065"/>
                  <a:pt x="8633" y="7656"/>
                </a:cubicBezTo>
                <a:cubicBezTo>
                  <a:pt x="8633" y="7278"/>
                  <a:pt x="8948" y="6963"/>
                  <a:pt x="9357" y="6963"/>
                </a:cubicBezTo>
                <a:close/>
                <a:moveTo>
                  <a:pt x="2363" y="9042"/>
                </a:moveTo>
                <a:cubicBezTo>
                  <a:pt x="3308" y="9042"/>
                  <a:pt x="4096" y="9830"/>
                  <a:pt x="4096" y="10806"/>
                </a:cubicBezTo>
                <a:lnTo>
                  <a:pt x="4096" y="11184"/>
                </a:lnTo>
                <a:lnTo>
                  <a:pt x="630" y="11184"/>
                </a:lnTo>
                <a:lnTo>
                  <a:pt x="630" y="10806"/>
                </a:lnTo>
                <a:cubicBezTo>
                  <a:pt x="630" y="9830"/>
                  <a:pt x="1418" y="9042"/>
                  <a:pt x="2363" y="9042"/>
                </a:cubicBezTo>
                <a:close/>
                <a:moveTo>
                  <a:pt x="9357" y="9042"/>
                </a:moveTo>
                <a:cubicBezTo>
                  <a:pt x="10302" y="9042"/>
                  <a:pt x="11090" y="9830"/>
                  <a:pt x="11090" y="10806"/>
                </a:cubicBezTo>
                <a:lnTo>
                  <a:pt x="11090" y="11184"/>
                </a:lnTo>
                <a:lnTo>
                  <a:pt x="7625" y="11184"/>
                </a:lnTo>
                <a:lnTo>
                  <a:pt x="7625" y="10806"/>
                </a:lnTo>
                <a:cubicBezTo>
                  <a:pt x="7625" y="9830"/>
                  <a:pt x="8412" y="9042"/>
                  <a:pt x="9357" y="9042"/>
                </a:cubicBezTo>
                <a:close/>
                <a:moveTo>
                  <a:pt x="5892" y="0"/>
                </a:moveTo>
                <a:cubicBezTo>
                  <a:pt x="5136" y="0"/>
                  <a:pt x="4506" y="630"/>
                  <a:pt x="4506" y="1355"/>
                </a:cubicBezTo>
                <a:cubicBezTo>
                  <a:pt x="4506" y="1733"/>
                  <a:pt x="4632" y="2016"/>
                  <a:pt x="4852" y="2300"/>
                </a:cubicBezTo>
                <a:cubicBezTo>
                  <a:pt x="4033" y="2710"/>
                  <a:pt x="3466" y="3529"/>
                  <a:pt x="3466" y="4505"/>
                </a:cubicBezTo>
                <a:lnTo>
                  <a:pt x="3466" y="5230"/>
                </a:lnTo>
                <a:cubicBezTo>
                  <a:pt x="3466" y="5419"/>
                  <a:pt x="3623" y="5577"/>
                  <a:pt x="3844" y="5577"/>
                </a:cubicBezTo>
                <a:lnTo>
                  <a:pt x="5577" y="5577"/>
                </a:lnTo>
                <a:lnTo>
                  <a:pt x="5577" y="7152"/>
                </a:lnTo>
                <a:lnTo>
                  <a:pt x="3875" y="8822"/>
                </a:lnTo>
                <a:cubicBezTo>
                  <a:pt x="3749" y="8696"/>
                  <a:pt x="3592" y="8601"/>
                  <a:pt x="3434" y="8569"/>
                </a:cubicBezTo>
                <a:cubicBezTo>
                  <a:pt x="3686" y="8349"/>
                  <a:pt x="3781" y="8034"/>
                  <a:pt x="3781" y="7624"/>
                </a:cubicBezTo>
                <a:cubicBezTo>
                  <a:pt x="3781" y="6868"/>
                  <a:pt x="3151" y="6238"/>
                  <a:pt x="2426" y="6238"/>
                </a:cubicBezTo>
                <a:cubicBezTo>
                  <a:pt x="1670" y="6238"/>
                  <a:pt x="1040" y="6868"/>
                  <a:pt x="1040" y="7624"/>
                </a:cubicBezTo>
                <a:cubicBezTo>
                  <a:pt x="1040" y="7971"/>
                  <a:pt x="1166" y="8286"/>
                  <a:pt x="1387" y="8569"/>
                </a:cubicBezTo>
                <a:cubicBezTo>
                  <a:pt x="567" y="8979"/>
                  <a:pt x="0" y="9798"/>
                  <a:pt x="0" y="10775"/>
                </a:cubicBezTo>
                <a:lnTo>
                  <a:pt x="0" y="11499"/>
                </a:lnTo>
                <a:cubicBezTo>
                  <a:pt x="0" y="11688"/>
                  <a:pt x="158" y="11846"/>
                  <a:pt x="378" y="11846"/>
                </a:cubicBezTo>
                <a:lnTo>
                  <a:pt x="4474" y="11846"/>
                </a:lnTo>
                <a:cubicBezTo>
                  <a:pt x="4663" y="11846"/>
                  <a:pt x="4821" y="11688"/>
                  <a:pt x="4821" y="11499"/>
                </a:cubicBezTo>
                <a:lnTo>
                  <a:pt x="4821" y="10775"/>
                </a:lnTo>
                <a:cubicBezTo>
                  <a:pt x="4821" y="10239"/>
                  <a:pt x="4632" y="9704"/>
                  <a:pt x="4348" y="9326"/>
                </a:cubicBezTo>
                <a:lnTo>
                  <a:pt x="5860" y="7782"/>
                </a:lnTo>
                <a:lnTo>
                  <a:pt x="7404" y="9326"/>
                </a:lnTo>
                <a:cubicBezTo>
                  <a:pt x="7089" y="9704"/>
                  <a:pt x="6931" y="10239"/>
                  <a:pt x="6931" y="10775"/>
                </a:cubicBezTo>
                <a:lnTo>
                  <a:pt x="6931" y="11499"/>
                </a:lnTo>
                <a:cubicBezTo>
                  <a:pt x="6931" y="11688"/>
                  <a:pt x="7089" y="11846"/>
                  <a:pt x="7309" y="11846"/>
                </a:cubicBezTo>
                <a:lnTo>
                  <a:pt x="11468" y="11846"/>
                </a:lnTo>
                <a:cubicBezTo>
                  <a:pt x="11657" y="11846"/>
                  <a:pt x="11815" y="11688"/>
                  <a:pt x="11815" y="11499"/>
                </a:cubicBezTo>
                <a:lnTo>
                  <a:pt x="11815" y="10775"/>
                </a:lnTo>
                <a:cubicBezTo>
                  <a:pt x="11783" y="9830"/>
                  <a:pt x="11185" y="8979"/>
                  <a:pt x="10365" y="8569"/>
                </a:cubicBezTo>
                <a:cubicBezTo>
                  <a:pt x="10586" y="8349"/>
                  <a:pt x="10712" y="8034"/>
                  <a:pt x="10712" y="7624"/>
                </a:cubicBezTo>
                <a:cubicBezTo>
                  <a:pt x="10712" y="6868"/>
                  <a:pt x="10082" y="6238"/>
                  <a:pt x="9357" y="6238"/>
                </a:cubicBezTo>
                <a:cubicBezTo>
                  <a:pt x="8601" y="6238"/>
                  <a:pt x="7971" y="6868"/>
                  <a:pt x="7971" y="7624"/>
                </a:cubicBezTo>
                <a:cubicBezTo>
                  <a:pt x="7971" y="7971"/>
                  <a:pt x="8097" y="8286"/>
                  <a:pt x="8318" y="8569"/>
                </a:cubicBezTo>
                <a:cubicBezTo>
                  <a:pt x="8160" y="8664"/>
                  <a:pt x="8034" y="8727"/>
                  <a:pt x="7877" y="8822"/>
                </a:cubicBezTo>
                <a:lnTo>
                  <a:pt x="6207" y="7152"/>
                </a:lnTo>
                <a:lnTo>
                  <a:pt x="6207" y="5577"/>
                </a:lnTo>
                <a:lnTo>
                  <a:pt x="7940" y="5577"/>
                </a:lnTo>
                <a:cubicBezTo>
                  <a:pt x="8129" y="5577"/>
                  <a:pt x="8286" y="5419"/>
                  <a:pt x="8286" y="5230"/>
                </a:cubicBezTo>
                <a:lnTo>
                  <a:pt x="8286" y="4505"/>
                </a:lnTo>
                <a:cubicBezTo>
                  <a:pt x="8286" y="3529"/>
                  <a:pt x="7688" y="2710"/>
                  <a:pt x="6900" y="2300"/>
                </a:cubicBezTo>
                <a:cubicBezTo>
                  <a:pt x="7152" y="2080"/>
                  <a:pt x="7246" y="1764"/>
                  <a:pt x="7246" y="1355"/>
                </a:cubicBezTo>
                <a:cubicBezTo>
                  <a:pt x="7246" y="630"/>
                  <a:pt x="6616" y="0"/>
                  <a:pt x="589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5"/>
          <p:cNvSpPr txBox="1"/>
          <p:nvPr>
            <p:ph type="title"/>
          </p:nvPr>
        </p:nvSpPr>
        <p:spPr>
          <a:xfrm>
            <a:off x="182125" y="864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Заключение</a:t>
            </a:r>
            <a:endParaRPr/>
          </a:p>
        </p:txBody>
      </p:sp>
      <p:sp>
        <p:nvSpPr>
          <p:cNvPr id="490" name="Google Shape;490;p25"/>
          <p:cNvSpPr txBox="1"/>
          <p:nvPr>
            <p:ph idx="2" type="subTitle"/>
          </p:nvPr>
        </p:nvSpPr>
        <p:spPr>
          <a:xfrm>
            <a:off x="182125" y="797047"/>
            <a:ext cx="4582500" cy="4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В ходе командной работы были предложены и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реализованы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методы поиска </a:t>
            </a:r>
            <a:r>
              <a:rPr b="1"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подозрительных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личностей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Список </a:t>
            </a:r>
            <a:r>
              <a:rPr b="1" lang="en" sz="20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шпионов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: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91" name="Google Shape;491;p25"/>
          <p:cNvPicPr preferRelativeResize="0"/>
          <p:nvPr>
            <p:ph idx="5" type="pic"/>
          </p:nvPr>
        </p:nvPicPr>
        <p:blipFill rotWithShape="1">
          <a:blip r:embed="rId3">
            <a:alphaModFix amt="72000"/>
          </a:blip>
          <a:srcRect b="17788" l="0" r="0" t="17782"/>
          <a:stretch/>
        </p:blipFill>
        <p:spPr>
          <a:xfrm>
            <a:off x="4910675" y="1207800"/>
            <a:ext cx="3513298" cy="339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0688" y="2838862"/>
            <a:ext cx="1782675" cy="31118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93" name="Google Shape;493;p25"/>
          <p:cNvGraphicFramePr/>
          <p:nvPr/>
        </p:nvGraphicFramePr>
        <p:xfrm>
          <a:off x="257750" y="2298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{8DBD4CE3-7B8C-4BD1-9942-6F45ABAC9880}</a:tableStyleId>
              </a:tblPr>
              <a:tblGrid>
                <a:gridCol w="2431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OLESYA GOLOVINA</a:t>
                      </a:r>
                      <a:endParaRPr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ROMAN MASLENNIKOV</a:t>
                      </a:r>
                      <a:endParaRPr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GORDEI GLEBOV</a:t>
                      </a:r>
                      <a:endParaRPr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RAMIL BUROV</a:t>
                      </a:r>
                      <a:endParaRPr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KASYANOVA ALINA?</a:t>
                      </a:r>
                      <a:endParaRPr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26"/>
          <p:cNvPicPr preferRelativeResize="0"/>
          <p:nvPr/>
        </p:nvPicPr>
        <p:blipFill rotWithShape="1">
          <a:blip r:embed="rId3">
            <a:alphaModFix/>
          </a:blip>
          <a:srcRect b="0" l="0" r="0" t="14777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26"/>
          <p:cNvSpPr txBox="1"/>
          <p:nvPr/>
        </p:nvSpPr>
        <p:spPr>
          <a:xfrm>
            <a:off x="495325" y="2034975"/>
            <a:ext cx="44598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СПАСИБО ЗА ВНИМАНИЕ</a:t>
            </a:r>
            <a:endParaRPr b="1" sz="2400"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2"/>
          <p:cNvSpPr txBox="1"/>
          <p:nvPr>
            <p:ph type="title"/>
          </p:nvPr>
        </p:nvSpPr>
        <p:spPr>
          <a:xfrm>
            <a:off x="2077625" y="138975"/>
            <a:ext cx="53025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А что с PDF?</a:t>
            </a:r>
            <a:endParaRPr/>
          </a:p>
        </p:txBody>
      </p:sp>
      <p:pic>
        <p:nvPicPr>
          <p:cNvPr id="505" name="Google Shape;5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875" y="1152700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ЭТАПЫ РАБОТЫ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4" name="Google Shape;244;p2"/>
          <p:cNvSpPr/>
          <p:nvPr/>
        </p:nvSpPr>
        <p:spPr>
          <a:xfrm>
            <a:off x="823525" y="2762150"/>
            <a:ext cx="209100" cy="209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45" name="Google Shape;245;p2"/>
          <p:cNvSpPr txBox="1"/>
          <p:nvPr/>
        </p:nvSpPr>
        <p:spPr>
          <a:xfrm flipH="1">
            <a:off x="719998" y="1474950"/>
            <a:ext cx="2165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Cardo"/>
                <a:ea typeface="Cardo"/>
                <a:cs typeface="Cardo"/>
                <a:sym typeface="Cardo"/>
              </a:rPr>
              <a:t>01</a:t>
            </a:r>
            <a:endParaRPr b="1" i="0" sz="3000" u="none" cap="none" strike="noStrike">
              <a:solidFill>
                <a:schemeClr val="dk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246" name="Google Shape;246;p2"/>
          <p:cNvSpPr txBox="1"/>
          <p:nvPr/>
        </p:nvSpPr>
        <p:spPr>
          <a:xfrm flipH="1">
            <a:off x="4412398" y="1474940"/>
            <a:ext cx="2165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Cardo"/>
                <a:ea typeface="Cardo"/>
                <a:cs typeface="Cardo"/>
                <a:sym typeface="Cardo"/>
              </a:rPr>
              <a:t>03</a:t>
            </a:r>
            <a:endParaRPr b="1" i="0" sz="3000" u="none" cap="none" strike="noStrike">
              <a:solidFill>
                <a:schemeClr val="dk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247" name="Google Shape;247;p2"/>
          <p:cNvSpPr txBox="1"/>
          <p:nvPr/>
        </p:nvSpPr>
        <p:spPr>
          <a:xfrm flipH="1">
            <a:off x="2566198" y="3295758"/>
            <a:ext cx="2165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Cardo"/>
                <a:ea typeface="Cardo"/>
                <a:cs typeface="Cardo"/>
                <a:sym typeface="Cardo"/>
              </a:rPr>
              <a:t>02</a:t>
            </a:r>
            <a:endParaRPr b="1" i="0" sz="3000" u="none" cap="none" strike="noStrike">
              <a:solidFill>
                <a:schemeClr val="dk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248" name="Google Shape;248;p2"/>
          <p:cNvSpPr txBox="1"/>
          <p:nvPr/>
        </p:nvSpPr>
        <p:spPr>
          <a:xfrm flipH="1">
            <a:off x="720010" y="1865848"/>
            <a:ext cx="2165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Знакомство с данными и их форматами</a:t>
            </a:r>
            <a:endParaRPr b="0" i="0" sz="14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9" name="Google Shape;249;p2"/>
          <p:cNvSpPr txBox="1"/>
          <p:nvPr/>
        </p:nvSpPr>
        <p:spPr>
          <a:xfrm flipH="1">
            <a:off x="4412410" y="1865824"/>
            <a:ext cx="2165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Объединение данных</a:t>
            </a:r>
            <a:endParaRPr b="0" i="0" sz="14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0" name="Google Shape;250;p2"/>
          <p:cNvSpPr txBox="1"/>
          <p:nvPr/>
        </p:nvSpPr>
        <p:spPr>
          <a:xfrm flipH="1">
            <a:off x="2566249" y="3686625"/>
            <a:ext cx="24336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Парсинг данных в </a:t>
            </a:r>
            <a:endParaRPr b="0" i="0" sz="14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*.csv формат + очистка </a:t>
            </a:r>
            <a:endParaRPr b="0" i="0" sz="14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51" name="Google Shape;251;p2"/>
          <p:cNvSpPr txBox="1"/>
          <p:nvPr/>
        </p:nvSpPr>
        <p:spPr>
          <a:xfrm flipH="1">
            <a:off x="6258598" y="3295740"/>
            <a:ext cx="2165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chemeClr val="dk2"/>
                </a:solidFill>
                <a:latin typeface="Cardo"/>
                <a:ea typeface="Cardo"/>
                <a:cs typeface="Cardo"/>
                <a:sym typeface="Cardo"/>
              </a:rPr>
              <a:t>04</a:t>
            </a:r>
            <a:endParaRPr b="1" i="0" sz="3000" u="none" cap="none" strike="noStrike">
              <a:solidFill>
                <a:schemeClr val="dk2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252" name="Google Shape;252;p2"/>
          <p:cNvSpPr txBox="1"/>
          <p:nvPr/>
        </p:nvSpPr>
        <p:spPr>
          <a:xfrm flipH="1">
            <a:off x="6258610" y="3686624"/>
            <a:ext cx="21654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Поиск </a:t>
            </a:r>
            <a:r>
              <a:rPr b="1" i="0" lang="en" sz="1700" u="none" cap="none" strike="noStrik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ШПИОНОВ</a:t>
            </a:r>
            <a:endParaRPr b="1" i="0" sz="1700" u="none" cap="none" strike="noStrike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(*террористов)</a:t>
            </a:r>
            <a:endParaRPr b="0" i="0" sz="1000" u="none" cap="none" strike="noStrike">
              <a:solidFill>
                <a:schemeClr val="dk1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253" name="Google Shape;253;p2"/>
          <p:cNvSpPr/>
          <p:nvPr/>
        </p:nvSpPr>
        <p:spPr>
          <a:xfrm>
            <a:off x="4517308" y="2762150"/>
            <a:ext cx="209100" cy="209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4" name="Google Shape;254;p2"/>
          <p:cNvSpPr/>
          <p:nvPr/>
        </p:nvSpPr>
        <p:spPr>
          <a:xfrm>
            <a:off x="2670417" y="2762150"/>
            <a:ext cx="209100" cy="209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5" name="Google Shape;255;p2"/>
          <p:cNvSpPr/>
          <p:nvPr/>
        </p:nvSpPr>
        <p:spPr>
          <a:xfrm>
            <a:off x="6364200" y="2762150"/>
            <a:ext cx="209100" cy="209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56" name="Google Shape;256;p2"/>
          <p:cNvCxnSpPr>
            <a:stCxn id="244" idx="6"/>
            <a:endCxn id="254" idx="2"/>
          </p:cNvCxnSpPr>
          <p:nvPr/>
        </p:nvCxnSpPr>
        <p:spPr>
          <a:xfrm>
            <a:off x="1032625" y="2866700"/>
            <a:ext cx="16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7" name="Google Shape;257;p2"/>
          <p:cNvCxnSpPr>
            <a:stCxn id="254" idx="6"/>
            <a:endCxn id="253" idx="2"/>
          </p:cNvCxnSpPr>
          <p:nvPr/>
        </p:nvCxnSpPr>
        <p:spPr>
          <a:xfrm>
            <a:off x="2879517" y="2866700"/>
            <a:ext cx="16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8" name="Google Shape;258;p2"/>
          <p:cNvCxnSpPr>
            <a:stCxn id="253" idx="6"/>
            <a:endCxn id="255" idx="2"/>
          </p:cNvCxnSpPr>
          <p:nvPr/>
        </p:nvCxnSpPr>
        <p:spPr>
          <a:xfrm>
            <a:off x="4726408" y="2866700"/>
            <a:ext cx="1637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2"/>
          <p:cNvSpPr/>
          <p:nvPr/>
        </p:nvSpPr>
        <p:spPr>
          <a:xfrm>
            <a:off x="447026" y="3131752"/>
            <a:ext cx="376503" cy="373442"/>
          </a:xfrm>
          <a:custGeom>
            <a:rect b="b" l="l" r="r" t="t"/>
            <a:pathLst>
              <a:path extrusionOk="0" h="12687" w="12791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"/>
          <p:cNvSpPr/>
          <p:nvPr/>
        </p:nvSpPr>
        <p:spPr>
          <a:xfrm>
            <a:off x="944091" y="3132252"/>
            <a:ext cx="375620" cy="372441"/>
          </a:xfrm>
          <a:custGeom>
            <a:rect b="b" l="l" r="r" t="t"/>
            <a:pathLst>
              <a:path extrusionOk="0" h="12653" w="12761">
                <a:moveTo>
                  <a:pt x="6396" y="866"/>
                </a:moveTo>
                <a:lnTo>
                  <a:pt x="11469" y="3796"/>
                </a:lnTo>
                <a:cubicBezTo>
                  <a:pt x="8759" y="5340"/>
                  <a:pt x="12729" y="3072"/>
                  <a:pt x="6396" y="6695"/>
                </a:cubicBezTo>
                <a:cubicBezTo>
                  <a:pt x="1" y="3072"/>
                  <a:pt x="4097" y="5403"/>
                  <a:pt x="1324" y="3796"/>
                </a:cubicBezTo>
                <a:lnTo>
                  <a:pt x="6396" y="866"/>
                </a:lnTo>
                <a:close/>
                <a:moveTo>
                  <a:pt x="10208" y="5498"/>
                </a:moveTo>
                <a:lnTo>
                  <a:pt x="10208" y="8081"/>
                </a:lnTo>
                <a:cubicBezTo>
                  <a:pt x="10177" y="8207"/>
                  <a:pt x="10051" y="8365"/>
                  <a:pt x="9925" y="8428"/>
                </a:cubicBezTo>
                <a:cubicBezTo>
                  <a:pt x="9312" y="8970"/>
                  <a:pt x="7887" y="9300"/>
                  <a:pt x="6364" y="9300"/>
                </a:cubicBezTo>
                <a:cubicBezTo>
                  <a:pt x="5852" y="9300"/>
                  <a:pt x="5329" y="9263"/>
                  <a:pt x="4821" y="9184"/>
                </a:cubicBezTo>
                <a:cubicBezTo>
                  <a:pt x="4317" y="9121"/>
                  <a:pt x="3718" y="8963"/>
                  <a:pt x="3246" y="8711"/>
                </a:cubicBezTo>
                <a:cubicBezTo>
                  <a:pt x="2994" y="8585"/>
                  <a:pt x="2584" y="8333"/>
                  <a:pt x="2584" y="8050"/>
                </a:cubicBezTo>
                <a:lnTo>
                  <a:pt x="2584" y="5498"/>
                </a:lnTo>
                <a:cubicBezTo>
                  <a:pt x="4412" y="6537"/>
                  <a:pt x="4317" y="6474"/>
                  <a:pt x="6207" y="7545"/>
                </a:cubicBezTo>
                <a:cubicBezTo>
                  <a:pt x="6255" y="7577"/>
                  <a:pt x="6318" y="7593"/>
                  <a:pt x="6385" y="7593"/>
                </a:cubicBezTo>
                <a:cubicBezTo>
                  <a:pt x="6452" y="7593"/>
                  <a:pt x="6522" y="7577"/>
                  <a:pt x="6585" y="7545"/>
                </a:cubicBezTo>
                <a:cubicBezTo>
                  <a:pt x="6617" y="7482"/>
                  <a:pt x="9925" y="5592"/>
                  <a:pt x="10208" y="5498"/>
                </a:cubicBezTo>
                <a:close/>
                <a:moveTo>
                  <a:pt x="6385" y="0"/>
                </a:moveTo>
                <a:cubicBezTo>
                  <a:pt x="6318" y="0"/>
                  <a:pt x="6255" y="16"/>
                  <a:pt x="6207" y="47"/>
                </a:cubicBezTo>
                <a:lnTo>
                  <a:pt x="284" y="3450"/>
                </a:lnTo>
                <a:cubicBezTo>
                  <a:pt x="1" y="3607"/>
                  <a:pt x="1" y="3985"/>
                  <a:pt x="284" y="4143"/>
                </a:cubicBezTo>
                <a:lnTo>
                  <a:pt x="1797" y="4962"/>
                </a:lnTo>
                <a:lnTo>
                  <a:pt x="1797" y="8018"/>
                </a:lnTo>
                <a:cubicBezTo>
                  <a:pt x="1797" y="8711"/>
                  <a:pt x="2458" y="9215"/>
                  <a:pt x="3088" y="9499"/>
                </a:cubicBezTo>
                <a:cubicBezTo>
                  <a:pt x="3994" y="9903"/>
                  <a:pt x="5215" y="10104"/>
                  <a:pt x="6430" y="10104"/>
                </a:cubicBezTo>
                <a:cubicBezTo>
                  <a:pt x="7963" y="10104"/>
                  <a:pt x="9488" y="9785"/>
                  <a:pt x="10366" y="9152"/>
                </a:cubicBezTo>
                <a:cubicBezTo>
                  <a:pt x="10776" y="8869"/>
                  <a:pt x="11091" y="8491"/>
                  <a:pt x="11091" y="8018"/>
                </a:cubicBezTo>
                <a:lnTo>
                  <a:pt x="11091" y="4962"/>
                </a:lnTo>
                <a:lnTo>
                  <a:pt x="11941" y="4490"/>
                </a:lnTo>
                <a:lnTo>
                  <a:pt x="11941" y="12208"/>
                </a:lnTo>
                <a:cubicBezTo>
                  <a:pt x="11941" y="12429"/>
                  <a:pt x="12099" y="12618"/>
                  <a:pt x="12288" y="12649"/>
                </a:cubicBezTo>
                <a:cubicBezTo>
                  <a:pt x="12306" y="12652"/>
                  <a:pt x="12325" y="12653"/>
                  <a:pt x="12343" y="12653"/>
                </a:cubicBezTo>
                <a:cubicBezTo>
                  <a:pt x="12571" y="12653"/>
                  <a:pt x="12760" y="12475"/>
                  <a:pt x="12760" y="12271"/>
                </a:cubicBezTo>
                <a:lnTo>
                  <a:pt x="12760" y="3796"/>
                </a:lnTo>
                <a:cubicBezTo>
                  <a:pt x="12729" y="3639"/>
                  <a:pt x="12666" y="3513"/>
                  <a:pt x="12508" y="3450"/>
                </a:cubicBezTo>
                <a:lnTo>
                  <a:pt x="6585" y="47"/>
                </a:lnTo>
                <a:cubicBezTo>
                  <a:pt x="6522" y="16"/>
                  <a:pt x="6452" y="0"/>
                  <a:pt x="638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" name="Google Shape;261;p2"/>
          <p:cNvGrpSpPr/>
          <p:nvPr/>
        </p:nvGrpSpPr>
        <p:grpSpPr>
          <a:xfrm>
            <a:off x="2318354" y="2256614"/>
            <a:ext cx="420796" cy="421914"/>
            <a:chOff x="-1700225" y="2768875"/>
            <a:chExt cx="291450" cy="292225"/>
          </a:xfrm>
        </p:grpSpPr>
        <p:sp>
          <p:nvSpPr>
            <p:cNvPr id="262" name="Google Shape;262;p2"/>
            <p:cNvSpPr/>
            <p:nvPr/>
          </p:nvSpPr>
          <p:spPr>
            <a:xfrm>
              <a:off x="-1700225" y="2768875"/>
              <a:ext cx="291450" cy="292225"/>
            </a:xfrm>
            <a:custGeom>
              <a:rect b="b" l="l" r="r" t="t"/>
              <a:pathLst>
                <a:path extrusionOk="0" h="11689" w="11658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-1667150" y="2801950"/>
              <a:ext cx="18150" cy="18150"/>
            </a:xfrm>
            <a:custGeom>
              <a:rect b="b" l="l" r="r" t="t"/>
              <a:pathLst>
                <a:path extrusionOk="0" h="726" w="726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-1632500" y="2801950"/>
              <a:ext cx="17350" cy="18150"/>
            </a:xfrm>
            <a:custGeom>
              <a:rect b="b" l="l" r="r" t="t"/>
              <a:pathLst>
                <a:path extrusionOk="0" h="726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-1597850" y="2801950"/>
              <a:ext cx="17375" cy="18150"/>
            </a:xfrm>
            <a:custGeom>
              <a:rect b="b" l="l" r="r" t="t"/>
              <a:pathLst>
                <a:path extrusionOk="0" h="726" w="695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-1564750" y="2801950"/>
              <a:ext cx="120525" cy="18150"/>
            </a:xfrm>
            <a:custGeom>
              <a:rect b="b" l="l" r="r" t="t"/>
              <a:pathLst>
                <a:path extrusionOk="0" h="726" w="4821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-1597850" y="2924050"/>
              <a:ext cx="85100" cy="85075"/>
            </a:xfrm>
            <a:custGeom>
              <a:rect b="b" l="l" r="r" t="t"/>
              <a:pathLst>
                <a:path extrusionOk="0" h="3403" w="3404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"/>
          <p:cNvGrpSpPr/>
          <p:nvPr/>
        </p:nvGrpSpPr>
        <p:grpSpPr>
          <a:xfrm>
            <a:off x="2885396" y="2297488"/>
            <a:ext cx="298996" cy="340168"/>
            <a:chOff x="2705375" y="238125"/>
            <a:chExt cx="424650" cy="483125"/>
          </a:xfrm>
        </p:grpSpPr>
        <p:sp>
          <p:nvSpPr>
            <p:cNvPr id="269" name="Google Shape;269;p2"/>
            <p:cNvSpPr/>
            <p:nvPr/>
          </p:nvSpPr>
          <p:spPr>
            <a:xfrm>
              <a:off x="2705375" y="238125"/>
              <a:ext cx="424650" cy="483125"/>
            </a:xfrm>
            <a:custGeom>
              <a:rect b="b" l="l" r="r" t="t"/>
              <a:pathLst>
                <a:path extrusionOk="0" h="19325" w="16986">
                  <a:moveTo>
                    <a:pt x="10192" y="1132"/>
                  </a:moveTo>
                  <a:cubicBezTo>
                    <a:pt x="10503" y="1132"/>
                    <a:pt x="10756" y="1386"/>
                    <a:pt x="10756" y="1700"/>
                  </a:cubicBezTo>
                  <a:lnTo>
                    <a:pt x="10756" y="2265"/>
                  </a:lnTo>
                  <a:lnTo>
                    <a:pt x="6227" y="2265"/>
                  </a:lnTo>
                  <a:lnTo>
                    <a:pt x="6227" y="1700"/>
                  </a:lnTo>
                  <a:cubicBezTo>
                    <a:pt x="6227" y="1386"/>
                    <a:pt x="6481" y="1132"/>
                    <a:pt x="6795" y="1132"/>
                  </a:cubicBezTo>
                  <a:close/>
                  <a:moveTo>
                    <a:pt x="15285" y="3397"/>
                  </a:moveTo>
                  <a:cubicBezTo>
                    <a:pt x="15599" y="3397"/>
                    <a:pt x="15853" y="3651"/>
                    <a:pt x="15853" y="3965"/>
                  </a:cubicBezTo>
                  <a:lnTo>
                    <a:pt x="15853" y="4529"/>
                  </a:lnTo>
                  <a:lnTo>
                    <a:pt x="1133" y="4529"/>
                  </a:lnTo>
                  <a:lnTo>
                    <a:pt x="1133" y="3965"/>
                  </a:lnTo>
                  <a:cubicBezTo>
                    <a:pt x="1133" y="3651"/>
                    <a:pt x="1384" y="3397"/>
                    <a:pt x="1698" y="3397"/>
                  </a:cubicBezTo>
                  <a:close/>
                  <a:moveTo>
                    <a:pt x="14669" y="5661"/>
                  </a:moveTo>
                  <a:lnTo>
                    <a:pt x="13682" y="17679"/>
                  </a:lnTo>
                  <a:cubicBezTo>
                    <a:pt x="13658" y="17972"/>
                    <a:pt x="13410" y="18192"/>
                    <a:pt x="13120" y="18192"/>
                  </a:cubicBezTo>
                  <a:lnTo>
                    <a:pt x="3866" y="18192"/>
                  </a:lnTo>
                  <a:cubicBezTo>
                    <a:pt x="3573" y="18192"/>
                    <a:pt x="3325" y="17972"/>
                    <a:pt x="3301" y="17679"/>
                  </a:cubicBezTo>
                  <a:lnTo>
                    <a:pt x="2314" y="5661"/>
                  </a:lnTo>
                  <a:close/>
                  <a:moveTo>
                    <a:pt x="6795" y="0"/>
                  </a:moveTo>
                  <a:cubicBezTo>
                    <a:pt x="5856" y="0"/>
                    <a:pt x="5095" y="761"/>
                    <a:pt x="5095" y="1700"/>
                  </a:cubicBezTo>
                  <a:lnTo>
                    <a:pt x="5095" y="2265"/>
                  </a:lnTo>
                  <a:lnTo>
                    <a:pt x="1698" y="2265"/>
                  </a:lnTo>
                  <a:cubicBezTo>
                    <a:pt x="759" y="2265"/>
                    <a:pt x="1" y="3025"/>
                    <a:pt x="1" y="3965"/>
                  </a:cubicBezTo>
                  <a:lnTo>
                    <a:pt x="1" y="5097"/>
                  </a:lnTo>
                  <a:cubicBezTo>
                    <a:pt x="1" y="5408"/>
                    <a:pt x="252" y="5661"/>
                    <a:pt x="566" y="5661"/>
                  </a:cubicBezTo>
                  <a:lnTo>
                    <a:pt x="1176" y="5661"/>
                  </a:lnTo>
                  <a:lnTo>
                    <a:pt x="2172" y="17779"/>
                  </a:lnTo>
                  <a:lnTo>
                    <a:pt x="2172" y="17782"/>
                  </a:lnTo>
                  <a:cubicBezTo>
                    <a:pt x="2247" y="18655"/>
                    <a:pt x="2981" y="19325"/>
                    <a:pt x="3860" y="19325"/>
                  </a:cubicBezTo>
                  <a:cubicBezTo>
                    <a:pt x="3862" y="19325"/>
                    <a:pt x="3864" y="19325"/>
                    <a:pt x="3866" y="19324"/>
                  </a:cubicBezTo>
                  <a:lnTo>
                    <a:pt x="13120" y="19324"/>
                  </a:lnTo>
                  <a:cubicBezTo>
                    <a:pt x="13122" y="19325"/>
                    <a:pt x="13124" y="19325"/>
                    <a:pt x="13126" y="19325"/>
                  </a:cubicBezTo>
                  <a:cubicBezTo>
                    <a:pt x="14002" y="19325"/>
                    <a:pt x="14736" y="18655"/>
                    <a:pt x="14811" y="17779"/>
                  </a:cubicBezTo>
                  <a:lnTo>
                    <a:pt x="14811" y="17776"/>
                  </a:lnTo>
                  <a:lnTo>
                    <a:pt x="15808" y="5661"/>
                  </a:lnTo>
                  <a:lnTo>
                    <a:pt x="16418" y="5661"/>
                  </a:lnTo>
                  <a:cubicBezTo>
                    <a:pt x="16732" y="5661"/>
                    <a:pt x="16985" y="5408"/>
                    <a:pt x="16985" y="5097"/>
                  </a:cubicBezTo>
                  <a:lnTo>
                    <a:pt x="16985" y="3965"/>
                  </a:lnTo>
                  <a:cubicBezTo>
                    <a:pt x="16982" y="3025"/>
                    <a:pt x="16224" y="2265"/>
                    <a:pt x="15285" y="2265"/>
                  </a:cubicBezTo>
                  <a:lnTo>
                    <a:pt x="11889" y="2265"/>
                  </a:lnTo>
                  <a:lnTo>
                    <a:pt x="11889" y="1700"/>
                  </a:lnTo>
                  <a:cubicBezTo>
                    <a:pt x="11889" y="761"/>
                    <a:pt x="11128" y="0"/>
                    <a:pt x="10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2903525" y="407950"/>
              <a:ext cx="28350" cy="228375"/>
            </a:xfrm>
            <a:custGeom>
              <a:rect b="b" l="l" r="r" t="t"/>
              <a:pathLst>
                <a:path extrusionOk="0" h="9135" w="1134">
                  <a:moveTo>
                    <a:pt x="566" y="1"/>
                  </a:moveTo>
                  <a:cubicBezTo>
                    <a:pt x="252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2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88450" y="407950"/>
              <a:ext cx="28350" cy="228375"/>
            </a:xfrm>
            <a:custGeom>
              <a:rect b="b" l="l" r="r" t="t"/>
              <a:pathLst>
                <a:path extrusionOk="0" h="9135" w="1134">
                  <a:moveTo>
                    <a:pt x="566" y="1"/>
                  </a:moveTo>
                  <a:cubicBezTo>
                    <a:pt x="251" y="1"/>
                    <a:pt x="1" y="254"/>
                    <a:pt x="1" y="568"/>
                  </a:cubicBezTo>
                  <a:lnTo>
                    <a:pt x="1" y="8570"/>
                  </a:lnTo>
                  <a:cubicBezTo>
                    <a:pt x="1" y="8881"/>
                    <a:pt x="251" y="9135"/>
                    <a:pt x="566" y="9135"/>
                  </a:cubicBezTo>
                  <a:cubicBezTo>
                    <a:pt x="880" y="9135"/>
                    <a:pt x="1133" y="8881"/>
                    <a:pt x="1133" y="8570"/>
                  </a:cubicBezTo>
                  <a:lnTo>
                    <a:pt x="1133" y="568"/>
                  </a:lnTo>
                  <a:cubicBezTo>
                    <a:pt x="1133" y="254"/>
                    <a:pt x="880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818625" y="407950"/>
              <a:ext cx="28325" cy="228375"/>
            </a:xfrm>
            <a:custGeom>
              <a:rect b="b" l="l" r="r" t="t"/>
              <a:pathLst>
                <a:path extrusionOk="0" h="9135" w="1133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8570"/>
                  </a:lnTo>
                  <a:cubicBezTo>
                    <a:pt x="0" y="8881"/>
                    <a:pt x="251" y="9135"/>
                    <a:pt x="565" y="9135"/>
                  </a:cubicBezTo>
                  <a:cubicBezTo>
                    <a:pt x="879" y="9135"/>
                    <a:pt x="1132" y="8881"/>
                    <a:pt x="1132" y="8570"/>
                  </a:cubicBezTo>
                  <a:lnTo>
                    <a:pt x="1132" y="568"/>
                  </a:lnTo>
                  <a:cubicBezTo>
                    <a:pt x="1132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3" name="Google Shape;273;p2"/>
          <p:cNvSpPr/>
          <p:nvPr/>
        </p:nvSpPr>
        <p:spPr>
          <a:xfrm>
            <a:off x="4230894" y="3150187"/>
            <a:ext cx="360079" cy="336595"/>
          </a:xfrm>
          <a:custGeom>
            <a:rect b="b" l="l" r="r" t="t"/>
            <a:pathLst>
              <a:path extrusionOk="0" h="11280" w="12067">
                <a:moveTo>
                  <a:pt x="5986" y="757"/>
                </a:moveTo>
                <a:cubicBezTo>
                  <a:pt x="7656" y="757"/>
                  <a:pt x="9011" y="2049"/>
                  <a:pt x="9137" y="3718"/>
                </a:cubicBezTo>
                <a:cubicBezTo>
                  <a:pt x="8822" y="3624"/>
                  <a:pt x="8475" y="3561"/>
                  <a:pt x="8066" y="3561"/>
                </a:cubicBezTo>
                <a:cubicBezTo>
                  <a:pt x="7278" y="3561"/>
                  <a:pt x="6585" y="3781"/>
                  <a:pt x="5955" y="4191"/>
                </a:cubicBezTo>
                <a:cubicBezTo>
                  <a:pt x="5356" y="3781"/>
                  <a:pt x="4632" y="3561"/>
                  <a:pt x="3844" y="3561"/>
                </a:cubicBezTo>
                <a:cubicBezTo>
                  <a:pt x="3466" y="3561"/>
                  <a:pt x="3119" y="3592"/>
                  <a:pt x="2773" y="3718"/>
                </a:cubicBezTo>
                <a:cubicBezTo>
                  <a:pt x="2930" y="2049"/>
                  <a:pt x="4285" y="757"/>
                  <a:pt x="5986" y="757"/>
                </a:cubicBezTo>
                <a:close/>
                <a:moveTo>
                  <a:pt x="3875" y="4254"/>
                </a:moveTo>
                <a:cubicBezTo>
                  <a:pt x="4411" y="4254"/>
                  <a:pt x="4915" y="4411"/>
                  <a:pt x="5388" y="4663"/>
                </a:cubicBezTo>
                <a:cubicBezTo>
                  <a:pt x="4852" y="5168"/>
                  <a:pt x="4505" y="5829"/>
                  <a:pt x="4285" y="6585"/>
                </a:cubicBezTo>
                <a:cubicBezTo>
                  <a:pt x="3560" y="6113"/>
                  <a:pt x="2993" y="5325"/>
                  <a:pt x="2836" y="4411"/>
                </a:cubicBezTo>
                <a:cubicBezTo>
                  <a:pt x="3151" y="4317"/>
                  <a:pt x="3497" y="4254"/>
                  <a:pt x="3875" y="4254"/>
                </a:cubicBezTo>
                <a:close/>
                <a:moveTo>
                  <a:pt x="8129" y="4254"/>
                </a:moveTo>
                <a:cubicBezTo>
                  <a:pt x="8475" y="4254"/>
                  <a:pt x="8822" y="4317"/>
                  <a:pt x="9137" y="4411"/>
                </a:cubicBezTo>
                <a:cubicBezTo>
                  <a:pt x="8979" y="5325"/>
                  <a:pt x="8444" y="6113"/>
                  <a:pt x="7687" y="6585"/>
                </a:cubicBezTo>
                <a:cubicBezTo>
                  <a:pt x="7498" y="5829"/>
                  <a:pt x="7089" y="5168"/>
                  <a:pt x="6585" y="4663"/>
                </a:cubicBezTo>
                <a:cubicBezTo>
                  <a:pt x="7026" y="4411"/>
                  <a:pt x="7561" y="4254"/>
                  <a:pt x="8129" y="4254"/>
                </a:cubicBezTo>
                <a:close/>
                <a:moveTo>
                  <a:pt x="5986" y="5042"/>
                </a:moveTo>
                <a:cubicBezTo>
                  <a:pt x="6490" y="5514"/>
                  <a:pt x="6900" y="6144"/>
                  <a:pt x="7026" y="6900"/>
                </a:cubicBezTo>
                <a:cubicBezTo>
                  <a:pt x="6648" y="7026"/>
                  <a:pt x="6364" y="7058"/>
                  <a:pt x="5986" y="7058"/>
                </a:cubicBezTo>
                <a:cubicBezTo>
                  <a:pt x="5640" y="7058"/>
                  <a:pt x="5293" y="7026"/>
                  <a:pt x="4978" y="6900"/>
                </a:cubicBezTo>
                <a:cubicBezTo>
                  <a:pt x="5073" y="6176"/>
                  <a:pt x="5451" y="5514"/>
                  <a:pt x="5986" y="5042"/>
                </a:cubicBezTo>
                <a:close/>
                <a:moveTo>
                  <a:pt x="4915" y="7625"/>
                </a:moveTo>
                <a:lnTo>
                  <a:pt x="4915" y="7625"/>
                </a:lnTo>
                <a:cubicBezTo>
                  <a:pt x="5230" y="7688"/>
                  <a:pt x="5608" y="7782"/>
                  <a:pt x="5986" y="7782"/>
                </a:cubicBezTo>
                <a:cubicBezTo>
                  <a:pt x="6333" y="7782"/>
                  <a:pt x="6711" y="7719"/>
                  <a:pt x="7057" y="7625"/>
                </a:cubicBezTo>
                <a:lnTo>
                  <a:pt x="7057" y="7625"/>
                </a:lnTo>
                <a:cubicBezTo>
                  <a:pt x="6963" y="8476"/>
                  <a:pt x="6585" y="9232"/>
                  <a:pt x="5986" y="9767"/>
                </a:cubicBezTo>
                <a:cubicBezTo>
                  <a:pt x="5388" y="9232"/>
                  <a:pt x="5010" y="8476"/>
                  <a:pt x="4915" y="7625"/>
                </a:cubicBezTo>
                <a:close/>
                <a:moveTo>
                  <a:pt x="2206" y="4726"/>
                </a:moveTo>
                <a:cubicBezTo>
                  <a:pt x="2458" y="5892"/>
                  <a:pt x="3245" y="6837"/>
                  <a:pt x="4222" y="7373"/>
                </a:cubicBezTo>
                <a:lnTo>
                  <a:pt x="4222" y="7467"/>
                </a:lnTo>
                <a:cubicBezTo>
                  <a:pt x="4222" y="8570"/>
                  <a:pt x="4663" y="9515"/>
                  <a:pt x="5388" y="10208"/>
                </a:cubicBezTo>
                <a:cubicBezTo>
                  <a:pt x="4915" y="10460"/>
                  <a:pt x="4411" y="10555"/>
                  <a:pt x="3875" y="10555"/>
                </a:cubicBezTo>
                <a:cubicBezTo>
                  <a:pt x="2080" y="10555"/>
                  <a:pt x="662" y="9137"/>
                  <a:pt x="662" y="7404"/>
                </a:cubicBezTo>
                <a:cubicBezTo>
                  <a:pt x="662" y="6270"/>
                  <a:pt x="1260" y="5294"/>
                  <a:pt x="2206" y="4726"/>
                </a:cubicBezTo>
                <a:close/>
                <a:moveTo>
                  <a:pt x="9735" y="4695"/>
                </a:moveTo>
                <a:cubicBezTo>
                  <a:pt x="10649" y="5262"/>
                  <a:pt x="11279" y="6239"/>
                  <a:pt x="11279" y="7373"/>
                </a:cubicBezTo>
                <a:cubicBezTo>
                  <a:pt x="11279" y="9137"/>
                  <a:pt x="9861" y="10555"/>
                  <a:pt x="8066" y="10555"/>
                </a:cubicBezTo>
                <a:cubicBezTo>
                  <a:pt x="7530" y="10555"/>
                  <a:pt x="7026" y="10397"/>
                  <a:pt x="6553" y="10177"/>
                </a:cubicBezTo>
                <a:cubicBezTo>
                  <a:pt x="7246" y="9452"/>
                  <a:pt x="7719" y="8476"/>
                  <a:pt x="7719" y="7404"/>
                </a:cubicBezTo>
                <a:lnTo>
                  <a:pt x="7719" y="7341"/>
                </a:lnTo>
                <a:cubicBezTo>
                  <a:pt x="8759" y="6837"/>
                  <a:pt x="9515" y="5892"/>
                  <a:pt x="9735" y="4695"/>
                </a:cubicBezTo>
                <a:close/>
                <a:moveTo>
                  <a:pt x="5986" y="1"/>
                </a:moveTo>
                <a:cubicBezTo>
                  <a:pt x="3875" y="1"/>
                  <a:pt x="2143" y="1734"/>
                  <a:pt x="2143" y="3876"/>
                </a:cubicBezTo>
                <a:lnTo>
                  <a:pt x="2143" y="3939"/>
                </a:lnTo>
                <a:cubicBezTo>
                  <a:pt x="882" y="4569"/>
                  <a:pt x="0" y="5892"/>
                  <a:pt x="0" y="7404"/>
                </a:cubicBezTo>
                <a:cubicBezTo>
                  <a:pt x="0" y="9547"/>
                  <a:pt x="1733" y="11279"/>
                  <a:pt x="3907" y="11279"/>
                </a:cubicBezTo>
                <a:cubicBezTo>
                  <a:pt x="4695" y="11279"/>
                  <a:pt x="5388" y="11027"/>
                  <a:pt x="6018" y="10649"/>
                </a:cubicBezTo>
                <a:cubicBezTo>
                  <a:pt x="6616" y="11027"/>
                  <a:pt x="7372" y="11279"/>
                  <a:pt x="8160" y="11279"/>
                </a:cubicBezTo>
                <a:cubicBezTo>
                  <a:pt x="10271" y="11279"/>
                  <a:pt x="12067" y="9547"/>
                  <a:pt x="12067" y="7404"/>
                </a:cubicBezTo>
                <a:cubicBezTo>
                  <a:pt x="11972" y="5924"/>
                  <a:pt x="11122" y="4632"/>
                  <a:pt x="9861" y="3939"/>
                </a:cubicBezTo>
                <a:lnTo>
                  <a:pt x="9861" y="3876"/>
                </a:lnTo>
                <a:cubicBezTo>
                  <a:pt x="9861" y="1734"/>
                  <a:pt x="8129" y="1"/>
                  <a:pt x="598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p2"/>
          <p:cNvGrpSpPr/>
          <p:nvPr/>
        </p:nvGrpSpPr>
        <p:grpSpPr>
          <a:xfrm>
            <a:off x="4731611" y="3134021"/>
            <a:ext cx="367165" cy="368901"/>
            <a:chOff x="-60254550" y="1938025"/>
            <a:chExt cx="317425" cy="318925"/>
          </a:xfrm>
        </p:grpSpPr>
        <p:sp>
          <p:nvSpPr>
            <p:cNvPr id="275" name="Google Shape;275;p2"/>
            <p:cNvSpPr/>
            <p:nvPr/>
          </p:nvSpPr>
          <p:spPr>
            <a:xfrm>
              <a:off x="-60254550" y="2049000"/>
              <a:ext cx="317425" cy="207950"/>
            </a:xfrm>
            <a:custGeom>
              <a:rect b="b" l="l" r="r" t="t"/>
              <a:pathLst>
                <a:path extrusionOk="0" h="8318" w="12697">
                  <a:moveTo>
                    <a:pt x="10428" y="1639"/>
                  </a:moveTo>
                  <a:cubicBezTo>
                    <a:pt x="11184" y="1639"/>
                    <a:pt x="11814" y="2269"/>
                    <a:pt x="11814" y="3025"/>
                  </a:cubicBezTo>
                  <a:cubicBezTo>
                    <a:pt x="11814" y="3781"/>
                    <a:pt x="11184" y="4411"/>
                    <a:pt x="10428" y="4411"/>
                  </a:cubicBezTo>
                  <a:lnTo>
                    <a:pt x="9767" y="4411"/>
                  </a:lnTo>
                  <a:cubicBezTo>
                    <a:pt x="9861" y="4033"/>
                    <a:pt x="9893" y="3686"/>
                    <a:pt x="9893" y="3308"/>
                  </a:cubicBezTo>
                  <a:lnTo>
                    <a:pt x="9893" y="1639"/>
                  </a:lnTo>
                  <a:close/>
                  <a:moveTo>
                    <a:pt x="9073" y="819"/>
                  </a:moveTo>
                  <a:lnTo>
                    <a:pt x="9073" y="3308"/>
                  </a:lnTo>
                  <a:cubicBezTo>
                    <a:pt x="9073" y="5577"/>
                    <a:pt x="7215" y="7435"/>
                    <a:pt x="4915" y="7435"/>
                  </a:cubicBezTo>
                  <a:cubicBezTo>
                    <a:pt x="2646" y="7435"/>
                    <a:pt x="788" y="5577"/>
                    <a:pt x="788" y="3308"/>
                  </a:cubicBezTo>
                  <a:lnTo>
                    <a:pt x="788" y="819"/>
                  </a:lnTo>
                  <a:close/>
                  <a:moveTo>
                    <a:pt x="410" y="0"/>
                  </a:moveTo>
                  <a:cubicBezTo>
                    <a:pt x="158" y="0"/>
                    <a:pt x="0" y="189"/>
                    <a:pt x="0" y="441"/>
                  </a:cubicBezTo>
                  <a:lnTo>
                    <a:pt x="0" y="3308"/>
                  </a:lnTo>
                  <a:cubicBezTo>
                    <a:pt x="0" y="5041"/>
                    <a:pt x="882" y="6522"/>
                    <a:pt x="2205" y="7435"/>
                  </a:cubicBezTo>
                  <a:lnTo>
                    <a:pt x="410" y="7435"/>
                  </a:lnTo>
                  <a:cubicBezTo>
                    <a:pt x="158" y="7435"/>
                    <a:pt x="0" y="7624"/>
                    <a:pt x="0" y="7877"/>
                  </a:cubicBezTo>
                  <a:cubicBezTo>
                    <a:pt x="0" y="8097"/>
                    <a:pt x="189" y="8318"/>
                    <a:pt x="410" y="8318"/>
                  </a:cubicBezTo>
                  <a:lnTo>
                    <a:pt x="9483" y="8318"/>
                  </a:lnTo>
                  <a:cubicBezTo>
                    <a:pt x="9735" y="8318"/>
                    <a:pt x="9893" y="8097"/>
                    <a:pt x="9893" y="7877"/>
                  </a:cubicBezTo>
                  <a:cubicBezTo>
                    <a:pt x="9893" y="7624"/>
                    <a:pt x="9704" y="7435"/>
                    <a:pt x="9483" y="7435"/>
                  </a:cubicBezTo>
                  <a:lnTo>
                    <a:pt x="7687" y="7435"/>
                  </a:lnTo>
                  <a:cubicBezTo>
                    <a:pt x="8506" y="6900"/>
                    <a:pt x="9137" y="6144"/>
                    <a:pt x="9546" y="5230"/>
                  </a:cubicBezTo>
                  <a:lnTo>
                    <a:pt x="10491" y="5230"/>
                  </a:lnTo>
                  <a:cubicBezTo>
                    <a:pt x="11688" y="5230"/>
                    <a:pt x="12697" y="4253"/>
                    <a:pt x="12697" y="3025"/>
                  </a:cubicBezTo>
                  <a:cubicBezTo>
                    <a:pt x="12697" y="1796"/>
                    <a:pt x="11657" y="819"/>
                    <a:pt x="10428" y="819"/>
                  </a:cubicBezTo>
                  <a:lnTo>
                    <a:pt x="9893" y="819"/>
                  </a:lnTo>
                  <a:lnTo>
                    <a:pt x="9893" y="441"/>
                  </a:lnTo>
                  <a:cubicBezTo>
                    <a:pt x="9893" y="189"/>
                    <a:pt x="9704" y="0"/>
                    <a:pt x="9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-60219125" y="1938025"/>
              <a:ext cx="51225" cy="103625"/>
            </a:xfrm>
            <a:custGeom>
              <a:rect b="b" l="l" r="r" t="t"/>
              <a:pathLst>
                <a:path extrusionOk="0" h="4145" w="2049">
                  <a:moveTo>
                    <a:pt x="1068" y="0"/>
                  </a:moveTo>
                  <a:cubicBezTo>
                    <a:pt x="947" y="0"/>
                    <a:pt x="819" y="61"/>
                    <a:pt x="725" y="155"/>
                  </a:cubicBezTo>
                  <a:cubicBezTo>
                    <a:pt x="568" y="312"/>
                    <a:pt x="568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36" y="4144"/>
                    <a:pt x="1041" y="4144"/>
                  </a:cubicBezTo>
                  <a:cubicBezTo>
                    <a:pt x="1156" y="4144"/>
                    <a:pt x="1273" y="4097"/>
                    <a:pt x="1356" y="3998"/>
                  </a:cubicBezTo>
                  <a:cubicBezTo>
                    <a:pt x="1513" y="3841"/>
                    <a:pt x="1513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50" y="0"/>
                    <a:pt x="10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-60156900" y="1938025"/>
              <a:ext cx="51225" cy="103625"/>
            </a:xfrm>
            <a:custGeom>
              <a:rect b="b" l="l" r="r" t="t"/>
              <a:pathLst>
                <a:path extrusionOk="0" h="4145" w="2049">
                  <a:moveTo>
                    <a:pt x="1057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57" y="722"/>
                  </a:cubicBezTo>
                  <a:cubicBezTo>
                    <a:pt x="1103" y="1100"/>
                    <a:pt x="1103" y="1446"/>
                    <a:pt x="757" y="1761"/>
                  </a:cubicBezTo>
                  <a:cubicBezTo>
                    <a:pt x="32" y="2392"/>
                    <a:pt x="1" y="3368"/>
                    <a:pt x="757" y="4030"/>
                  </a:cubicBezTo>
                  <a:cubicBezTo>
                    <a:pt x="832" y="4105"/>
                    <a:pt x="929" y="4144"/>
                    <a:pt x="1026" y="4144"/>
                  </a:cubicBezTo>
                  <a:cubicBezTo>
                    <a:pt x="1133" y="4144"/>
                    <a:pt x="1242" y="4097"/>
                    <a:pt x="1324" y="3998"/>
                  </a:cubicBezTo>
                  <a:cubicBezTo>
                    <a:pt x="1859" y="3463"/>
                    <a:pt x="473" y="3179"/>
                    <a:pt x="1292" y="2392"/>
                  </a:cubicBezTo>
                  <a:cubicBezTo>
                    <a:pt x="2017" y="1761"/>
                    <a:pt x="2049" y="785"/>
                    <a:pt x="1292" y="92"/>
                  </a:cubicBezTo>
                  <a:cubicBezTo>
                    <a:pt x="1229" y="28"/>
                    <a:pt x="1145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-60094675" y="1938025"/>
              <a:ext cx="51225" cy="103625"/>
            </a:xfrm>
            <a:custGeom>
              <a:rect b="b" l="l" r="r" t="t"/>
              <a:pathLst>
                <a:path extrusionOk="0" h="4145" w="2049">
                  <a:moveTo>
                    <a:pt x="1056" y="0"/>
                  </a:moveTo>
                  <a:cubicBezTo>
                    <a:pt x="926" y="0"/>
                    <a:pt x="788" y="61"/>
                    <a:pt x="694" y="155"/>
                  </a:cubicBezTo>
                  <a:cubicBezTo>
                    <a:pt x="536" y="312"/>
                    <a:pt x="536" y="564"/>
                    <a:pt x="725" y="722"/>
                  </a:cubicBezTo>
                  <a:cubicBezTo>
                    <a:pt x="1103" y="1100"/>
                    <a:pt x="1103" y="1446"/>
                    <a:pt x="725" y="1761"/>
                  </a:cubicBezTo>
                  <a:cubicBezTo>
                    <a:pt x="32" y="2392"/>
                    <a:pt x="1" y="3368"/>
                    <a:pt x="725" y="4030"/>
                  </a:cubicBezTo>
                  <a:cubicBezTo>
                    <a:pt x="800" y="4105"/>
                    <a:pt x="904" y="4144"/>
                    <a:pt x="1009" y="4144"/>
                  </a:cubicBezTo>
                  <a:cubicBezTo>
                    <a:pt x="1125" y="4144"/>
                    <a:pt x="1241" y="4097"/>
                    <a:pt x="1324" y="3998"/>
                  </a:cubicBezTo>
                  <a:cubicBezTo>
                    <a:pt x="1481" y="3841"/>
                    <a:pt x="1481" y="3557"/>
                    <a:pt x="1292" y="3400"/>
                  </a:cubicBezTo>
                  <a:cubicBezTo>
                    <a:pt x="946" y="3085"/>
                    <a:pt x="946" y="2707"/>
                    <a:pt x="1292" y="2392"/>
                  </a:cubicBezTo>
                  <a:cubicBezTo>
                    <a:pt x="1985" y="1761"/>
                    <a:pt x="2048" y="785"/>
                    <a:pt x="1292" y="92"/>
                  </a:cubicBezTo>
                  <a:cubicBezTo>
                    <a:pt x="1229" y="28"/>
                    <a:pt x="1145" y="0"/>
                    <a:pt x="1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" name="Google Shape;279;p2"/>
          <p:cNvGrpSpPr/>
          <p:nvPr/>
        </p:nvGrpSpPr>
        <p:grpSpPr>
          <a:xfrm>
            <a:off x="5882466" y="2257181"/>
            <a:ext cx="423069" cy="420796"/>
            <a:chOff x="-3854375" y="2046625"/>
            <a:chExt cx="293025" cy="291450"/>
          </a:xfrm>
        </p:grpSpPr>
        <p:sp>
          <p:nvSpPr>
            <p:cNvPr id="280" name="Google Shape;280;p2"/>
            <p:cNvSpPr/>
            <p:nvPr/>
          </p:nvSpPr>
          <p:spPr>
            <a:xfrm>
              <a:off x="-3854375" y="2046625"/>
              <a:ext cx="293025" cy="291450"/>
            </a:xfrm>
            <a:custGeom>
              <a:rect b="b" l="l" r="r" t="t"/>
              <a:pathLst>
                <a:path extrusionOk="0" h="11658" w="11721">
                  <a:moveTo>
                    <a:pt x="7624" y="694"/>
                  </a:moveTo>
                  <a:cubicBezTo>
                    <a:pt x="9515" y="694"/>
                    <a:pt x="11058" y="2206"/>
                    <a:pt x="11058" y="4096"/>
                  </a:cubicBezTo>
                  <a:cubicBezTo>
                    <a:pt x="11058" y="5987"/>
                    <a:pt x="9515" y="7530"/>
                    <a:pt x="7624" y="7530"/>
                  </a:cubicBezTo>
                  <a:cubicBezTo>
                    <a:pt x="5734" y="7530"/>
                    <a:pt x="4190" y="5987"/>
                    <a:pt x="4190" y="4096"/>
                  </a:cubicBezTo>
                  <a:cubicBezTo>
                    <a:pt x="4190" y="2206"/>
                    <a:pt x="5734" y="694"/>
                    <a:pt x="7624" y="694"/>
                  </a:cubicBezTo>
                  <a:close/>
                  <a:moveTo>
                    <a:pt x="3336" y="8066"/>
                  </a:moveTo>
                  <a:cubicBezTo>
                    <a:pt x="3426" y="8066"/>
                    <a:pt x="3513" y="8098"/>
                    <a:pt x="3560" y="8161"/>
                  </a:cubicBezTo>
                  <a:cubicBezTo>
                    <a:pt x="3686" y="8287"/>
                    <a:pt x="3686" y="8507"/>
                    <a:pt x="3560" y="8633"/>
                  </a:cubicBezTo>
                  <a:lnTo>
                    <a:pt x="1323" y="10870"/>
                  </a:lnTo>
                  <a:cubicBezTo>
                    <a:pt x="1260" y="10933"/>
                    <a:pt x="1174" y="10964"/>
                    <a:pt x="1087" y="10964"/>
                  </a:cubicBezTo>
                  <a:cubicBezTo>
                    <a:pt x="1001" y="10964"/>
                    <a:pt x="914" y="10933"/>
                    <a:pt x="851" y="10870"/>
                  </a:cubicBezTo>
                  <a:cubicBezTo>
                    <a:pt x="725" y="10744"/>
                    <a:pt x="725" y="10523"/>
                    <a:pt x="851" y="10397"/>
                  </a:cubicBezTo>
                  <a:lnTo>
                    <a:pt x="3088" y="8161"/>
                  </a:lnTo>
                  <a:cubicBezTo>
                    <a:pt x="3151" y="8098"/>
                    <a:pt x="3245" y="8066"/>
                    <a:pt x="3336" y="8066"/>
                  </a:cubicBezTo>
                  <a:close/>
                  <a:moveTo>
                    <a:pt x="7624" y="1"/>
                  </a:moveTo>
                  <a:cubicBezTo>
                    <a:pt x="5356" y="1"/>
                    <a:pt x="3529" y="1860"/>
                    <a:pt x="3529" y="4096"/>
                  </a:cubicBezTo>
                  <a:cubicBezTo>
                    <a:pt x="3529" y="5136"/>
                    <a:pt x="3875" y="6050"/>
                    <a:pt x="4505" y="6743"/>
                  </a:cubicBezTo>
                  <a:lnTo>
                    <a:pt x="3812" y="7467"/>
                  </a:lnTo>
                  <a:cubicBezTo>
                    <a:pt x="3661" y="7386"/>
                    <a:pt x="3500" y="7347"/>
                    <a:pt x="3342" y="7347"/>
                  </a:cubicBezTo>
                  <a:cubicBezTo>
                    <a:pt x="3074" y="7347"/>
                    <a:pt x="2813" y="7458"/>
                    <a:pt x="2615" y="7656"/>
                  </a:cubicBezTo>
                  <a:lnTo>
                    <a:pt x="378" y="9893"/>
                  </a:lnTo>
                  <a:cubicBezTo>
                    <a:pt x="0" y="10271"/>
                    <a:pt x="0" y="10964"/>
                    <a:pt x="378" y="11343"/>
                  </a:cubicBezTo>
                  <a:cubicBezTo>
                    <a:pt x="567" y="11532"/>
                    <a:pt x="851" y="11658"/>
                    <a:pt x="1103" y="11658"/>
                  </a:cubicBezTo>
                  <a:cubicBezTo>
                    <a:pt x="1355" y="11658"/>
                    <a:pt x="1607" y="11532"/>
                    <a:pt x="1796" y="11343"/>
                  </a:cubicBezTo>
                  <a:lnTo>
                    <a:pt x="4033" y="9106"/>
                  </a:lnTo>
                  <a:cubicBezTo>
                    <a:pt x="4348" y="8791"/>
                    <a:pt x="4442" y="8318"/>
                    <a:pt x="4253" y="7909"/>
                  </a:cubicBezTo>
                  <a:lnTo>
                    <a:pt x="4947" y="7215"/>
                  </a:lnTo>
                  <a:cubicBezTo>
                    <a:pt x="5671" y="7814"/>
                    <a:pt x="6616" y="8192"/>
                    <a:pt x="7593" y="8192"/>
                  </a:cubicBezTo>
                  <a:cubicBezTo>
                    <a:pt x="9861" y="8192"/>
                    <a:pt x="11689" y="6333"/>
                    <a:pt x="11689" y="4096"/>
                  </a:cubicBezTo>
                  <a:cubicBezTo>
                    <a:pt x="11720" y="1828"/>
                    <a:pt x="9861" y="1"/>
                    <a:pt x="7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-3714975" y="2080500"/>
              <a:ext cx="103200" cy="119750"/>
            </a:xfrm>
            <a:custGeom>
              <a:rect b="b" l="l" r="r" t="t"/>
              <a:pathLst>
                <a:path extrusionOk="0" h="4790" w="4128">
                  <a:moveTo>
                    <a:pt x="2048" y="694"/>
                  </a:moveTo>
                  <a:cubicBezTo>
                    <a:pt x="2458" y="694"/>
                    <a:pt x="2710" y="1009"/>
                    <a:pt x="2710" y="1387"/>
                  </a:cubicBezTo>
                  <a:cubicBezTo>
                    <a:pt x="2710" y="1765"/>
                    <a:pt x="2395" y="2048"/>
                    <a:pt x="2048" y="2048"/>
                  </a:cubicBezTo>
                  <a:cubicBezTo>
                    <a:pt x="1702" y="2048"/>
                    <a:pt x="1387" y="1733"/>
                    <a:pt x="1387" y="1387"/>
                  </a:cubicBezTo>
                  <a:cubicBezTo>
                    <a:pt x="1355" y="1009"/>
                    <a:pt x="1670" y="694"/>
                    <a:pt x="2048" y="694"/>
                  </a:cubicBezTo>
                  <a:close/>
                  <a:moveTo>
                    <a:pt x="2363" y="2741"/>
                  </a:moveTo>
                  <a:cubicBezTo>
                    <a:pt x="2931" y="2741"/>
                    <a:pt x="3403" y="3214"/>
                    <a:pt x="3403" y="3781"/>
                  </a:cubicBezTo>
                  <a:lnTo>
                    <a:pt x="3403" y="4128"/>
                  </a:lnTo>
                  <a:lnTo>
                    <a:pt x="662" y="4128"/>
                  </a:lnTo>
                  <a:lnTo>
                    <a:pt x="662" y="3781"/>
                  </a:lnTo>
                  <a:cubicBezTo>
                    <a:pt x="662" y="3214"/>
                    <a:pt x="1135" y="2741"/>
                    <a:pt x="1702" y="2741"/>
                  </a:cubicBezTo>
                  <a:close/>
                  <a:moveTo>
                    <a:pt x="2048" y="1"/>
                  </a:moveTo>
                  <a:cubicBezTo>
                    <a:pt x="1292" y="1"/>
                    <a:pt x="662" y="631"/>
                    <a:pt x="662" y="1387"/>
                  </a:cubicBezTo>
                  <a:cubicBezTo>
                    <a:pt x="662" y="1702"/>
                    <a:pt x="788" y="2017"/>
                    <a:pt x="977" y="2237"/>
                  </a:cubicBezTo>
                  <a:cubicBezTo>
                    <a:pt x="410" y="2521"/>
                    <a:pt x="1" y="3119"/>
                    <a:pt x="1" y="3781"/>
                  </a:cubicBezTo>
                  <a:lnTo>
                    <a:pt x="1" y="4443"/>
                  </a:lnTo>
                  <a:cubicBezTo>
                    <a:pt x="1" y="4632"/>
                    <a:pt x="158" y="4789"/>
                    <a:pt x="347" y="4789"/>
                  </a:cubicBezTo>
                  <a:lnTo>
                    <a:pt x="3781" y="4789"/>
                  </a:lnTo>
                  <a:cubicBezTo>
                    <a:pt x="3970" y="4789"/>
                    <a:pt x="4128" y="4632"/>
                    <a:pt x="4128" y="4443"/>
                  </a:cubicBezTo>
                  <a:lnTo>
                    <a:pt x="4128" y="3781"/>
                  </a:lnTo>
                  <a:cubicBezTo>
                    <a:pt x="4096" y="3119"/>
                    <a:pt x="3718" y="2521"/>
                    <a:pt x="3120" y="2237"/>
                  </a:cubicBezTo>
                  <a:cubicBezTo>
                    <a:pt x="3309" y="2017"/>
                    <a:pt x="3435" y="1733"/>
                    <a:pt x="3435" y="1387"/>
                  </a:cubicBezTo>
                  <a:cubicBezTo>
                    <a:pt x="3435" y="631"/>
                    <a:pt x="2805" y="1"/>
                    <a:pt x="2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2" name="Google Shape;282;p2"/>
          <p:cNvGrpSpPr/>
          <p:nvPr/>
        </p:nvGrpSpPr>
        <p:grpSpPr>
          <a:xfrm>
            <a:off x="6577792" y="2287031"/>
            <a:ext cx="317290" cy="361090"/>
            <a:chOff x="-57558525" y="2294725"/>
            <a:chExt cx="279625" cy="318225"/>
          </a:xfrm>
        </p:grpSpPr>
        <p:sp>
          <p:nvSpPr>
            <p:cNvPr id="283" name="Google Shape;283;p2"/>
            <p:cNvSpPr/>
            <p:nvPr/>
          </p:nvSpPr>
          <p:spPr>
            <a:xfrm>
              <a:off x="-57455350" y="2498925"/>
              <a:ext cx="72475" cy="29750"/>
            </a:xfrm>
            <a:custGeom>
              <a:rect b="b" l="l" r="r" t="t"/>
              <a:pathLst>
                <a:path extrusionOk="0" h="1190" w="2899">
                  <a:moveTo>
                    <a:pt x="398" y="0"/>
                  </a:moveTo>
                  <a:cubicBezTo>
                    <a:pt x="308" y="0"/>
                    <a:pt x="221" y="40"/>
                    <a:pt x="158" y="119"/>
                  </a:cubicBezTo>
                  <a:cubicBezTo>
                    <a:pt x="1" y="276"/>
                    <a:pt x="1" y="497"/>
                    <a:pt x="158" y="623"/>
                  </a:cubicBezTo>
                  <a:cubicBezTo>
                    <a:pt x="505" y="969"/>
                    <a:pt x="977" y="1190"/>
                    <a:pt x="1450" y="1190"/>
                  </a:cubicBezTo>
                  <a:cubicBezTo>
                    <a:pt x="1923" y="1190"/>
                    <a:pt x="2427" y="969"/>
                    <a:pt x="2742" y="623"/>
                  </a:cubicBezTo>
                  <a:cubicBezTo>
                    <a:pt x="2899" y="465"/>
                    <a:pt x="2899" y="245"/>
                    <a:pt x="2742" y="119"/>
                  </a:cubicBezTo>
                  <a:cubicBezTo>
                    <a:pt x="2694" y="40"/>
                    <a:pt x="2608" y="0"/>
                    <a:pt x="2513" y="0"/>
                  </a:cubicBezTo>
                  <a:cubicBezTo>
                    <a:pt x="2419" y="0"/>
                    <a:pt x="2316" y="40"/>
                    <a:pt x="2238" y="119"/>
                  </a:cubicBezTo>
                  <a:cubicBezTo>
                    <a:pt x="2049" y="308"/>
                    <a:pt x="1733" y="434"/>
                    <a:pt x="1450" y="434"/>
                  </a:cubicBezTo>
                  <a:cubicBezTo>
                    <a:pt x="1135" y="434"/>
                    <a:pt x="851" y="308"/>
                    <a:pt x="662" y="119"/>
                  </a:cubicBezTo>
                  <a:cubicBezTo>
                    <a:pt x="584" y="40"/>
                    <a:pt x="489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-57465575" y="2427050"/>
              <a:ext cx="18125" cy="17350"/>
            </a:xfrm>
            <a:custGeom>
              <a:rect b="b" l="l" r="r" t="t"/>
              <a:pathLst>
                <a:path extrusionOk="0" h="694" w="725">
                  <a:moveTo>
                    <a:pt x="378" y="1"/>
                  </a:moveTo>
                  <a:cubicBezTo>
                    <a:pt x="189" y="1"/>
                    <a:pt x="0" y="158"/>
                    <a:pt x="0" y="347"/>
                  </a:cubicBezTo>
                  <a:cubicBezTo>
                    <a:pt x="0" y="536"/>
                    <a:pt x="189" y="694"/>
                    <a:pt x="378" y="694"/>
                  </a:cubicBezTo>
                  <a:cubicBezTo>
                    <a:pt x="567" y="694"/>
                    <a:pt x="725" y="536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-57389975" y="2427050"/>
              <a:ext cx="17350" cy="17350"/>
            </a:xfrm>
            <a:custGeom>
              <a:rect b="b" l="l" r="r" t="t"/>
              <a:pathLst>
                <a:path extrusionOk="0" h="694" w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-57558525" y="2294725"/>
              <a:ext cx="279625" cy="318225"/>
            </a:xfrm>
            <a:custGeom>
              <a:rect b="b" l="l" r="r" t="t"/>
              <a:pathLst>
                <a:path extrusionOk="0" h="12729" w="11185">
                  <a:moveTo>
                    <a:pt x="5577" y="788"/>
                  </a:moveTo>
                  <a:cubicBezTo>
                    <a:pt x="8255" y="788"/>
                    <a:pt x="10429" y="2962"/>
                    <a:pt x="10429" y="5640"/>
                  </a:cubicBezTo>
                  <a:lnTo>
                    <a:pt x="10429" y="12036"/>
                  </a:lnTo>
                  <a:lnTo>
                    <a:pt x="725" y="12036"/>
                  </a:lnTo>
                  <a:lnTo>
                    <a:pt x="725" y="5640"/>
                  </a:lnTo>
                  <a:cubicBezTo>
                    <a:pt x="725" y="2962"/>
                    <a:pt x="2899" y="788"/>
                    <a:pt x="5577" y="788"/>
                  </a:cubicBezTo>
                  <a:close/>
                  <a:moveTo>
                    <a:pt x="5577" y="1"/>
                  </a:moveTo>
                  <a:cubicBezTo>
                    <a:pt x="2458" y="1"/>
                    <a:pt x="1" y="2521"/>
                    <a:pt x="1" y="5609"/>
                  </a:cubicBezTo>
                  <a:lnTo>
                    <a:pt x="1" y="12382"/>
                  </a:lnTo>
                  <a:cubicBezTo>
                    <a:pt x="1" y="12571"/>
                    <a:pt x="158" y="12729"/>
                    <a:pt x="347" y="12729"/>
                  </a:cubicBezTo>
                  <a:lnTo>
                    <a:pt x="10775" y="12729"/>
                  </a:lnTo>
                  <a:cubicBezTo>
                    <a:pt x="10964" y="12729"/>
                    <a:pt x="11122" y="12571"/>
                    <a:pt x="11122" y="12382"/>
                  </a:cubicBezTo>
                  <a:lnTo>
                    <a:pt x="11122" y="5609"/>
                  </a:lnTo>
                  <a:cubicBezTo>
                    <a:pt x="11185" y="2521"/>
                    <a:pt x="8696" y="1"/>
                    <a:pt x="5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-57521500" y="2332550"/>
              <a:ext cx="204800" cy="241825"/>
            </a:xfrm>
            <a:custGeom>
              <a:rect b="b" l="l" r="r" t="t"/>
              <a:pathLst>
                <a:path extrusionOk="0" h="9673" w="8192">
                  <a:moveTo>
                    <a:pt x="4096" y="756"/>
                  </a:moveTo>
                  <a:cubicBezTo>
                    <a:pt x="5230" y="756"/>
                    <a:pt x="6301" y="1323"/>
                    <a:pt x="6900" y="2237"/>
                  </a:cubicBezTo>
                  <a:lnTo>
                    <a:pt x="1292" y="2237"/>
                  </a:lnTo>
                  <a:cubicBezTo>
                    <a:pt x="1891" y="1323"/>
                    <a:pt x="2930" y="756"/>
                    <a:pt x="4096" y="756"/>
                  </a:cubicBezTo>
                  <a:close/>
                  <a:moveTo>
                    <a:pt x="7278" y="3025"/>
                  </a:moveTo>
                  <a:cubicBezTo>
                    <a:pt x="7404" y="3371"/>
                    <a:pt x="7498" y="3718"/>
                    <a:pt x="7498" y="4127"/>
                  </a:cubicBezTo>
                  <a:lnTo>
                    <a:pt x="7498" y="5230"/>
                  </a:lnTo>
                  <a:lnTo>
                    <a:pt x="756" y="5230"/>
                  </a:lnTo>
                  <a:lnTo>
                    <a:pt x="756" y="4127"/>
                  </a:lnTo>
                  <a:cubicBezTo>
                    <a:pt x="756" y="3718"/>
                    <a:pt x="819" y="3340"/>
                    <a:pt x="945" y="3025"/>
                  </a:cubicBezTo>
                  <a:close/>
                  <a:moveTo>
                    <a:pt x="7404" y="5986"/>
                  </a:moveTo>
                  <a:cubicBezTo>
                    <a:pt x="7246" y="7624"/>
                    <a:pt x="5829" y="8979"/>
                    <a:pt x="4096" y="8979"/>
                  </a:cubicBezTo>
                  <a:cubicBezTo>
                    <a:pt x="2363" y="8979"/>
                    <a:pt x="945" y="7687"/>
                    <a:pt x="756" y="5986"/>
                  </a:cubicBezTo>
                  <a:close/>
                  <a:moveTo>
                    <a:pt x="4096" y="0"/>
                  </a:moveTo>
                  <a:cubicBezTo>
                    <a:pt x="1859" y="0"/>
                    <a:pt x="0" y="1827"/>
                    <a:pt x="0" y="4096"/>
                  </a:cubicBezTo>
                  <a:lnTo>
                    <a:pt x="0" y="5576"/>
                  </a:lnTo>
                  <a:cubicBezTo>
                    <a:pt x="0" y="7845"/>
                    <a:pt x="1859" y="9672"/>
                    <a:pt x="4096" y="9672"/>
                  </a:cubicBezTo>
                  <a:cubicBezTo>
                    <a:pt x="6333" y="9672"/>
                    <a:pt x="8192" y="7845"/>
                    <a:pt x="8192" y="5576"/>
                  </a:cubicBezTo>
                  <a:lnTo>
                    <a:pt x="8192" y="4096"/>
                  </a:lnTo>
                  <a:cubicBezTo>
                    <a:pt x="8192" y="1859"/>
                    <a:pt x="6333" y="0"/>
                    <a:pt x="40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"/>
          <p:cNvSpPr txBox="1"/>
          <p:nvPr>
            <p:ph type="title"/>
          </p:nvPr>
        </p:nvSpPr>
        <p:spPr>
          <a:xfrm>
            <a:off x="818300" y="-89625"/>
            <a:ext cx="77040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500">
                <a:latin typeface="Roboto Slab"/>
                <a:ea typeface="Roboto Slab"/>
                <a:cs typeface="Roboto Slab"/>
                <a:sym typeface="Roboto Slab"/>
              </a:rPr>
              <a:t>Форматы и объемы данных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93" name="Google Shape;293;p3"/>
          <p:cNvSpPr/>
          <p:nvPr/>
        </p:nvSpPr>
        <p:spPr>
          <a:xfrm>
            <a:off x="713224" y="779500"/>
            <a:ext cx="1382700" cy="13827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"/>
          <p:cNvSpPr/>
          <p:nvPr/>
        </p:nvSpPr>
        <p:spPr>
          <a:xfrm flipH="1">
            <a:off x="705726" y="771900"/>
            <a:ext cx="1397700" cy="1397700"/>
          </a:xfrm>
          <a:prstGeom prst="blockArc">
            <a:avLst>
              <a:gd fmla="val 14804826" name="adj1"/>
              <a:gd fmla="val 16256715" name="adj2"/>
              <a:gd fmla="val 1271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"/>
          <p:cNvSpPr/>
          <p:nvPr/>
        </p:nvSpPr>
        <p:spPr>
          <a:xfrm>
            <a:off x="3225774" y="779438"/>
            <a:ext cx="1382700" cy="13827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"/>
          <p:cNvSpPr/>
          <p:nvPr/>
        </p:nvSpPr>
        <p:spPr>
          <a:xfrm flipH="1">
            <a:off x="3218389" y="771950"/>
            <a:ext cx="1397700" cy="1397700"/>
          </a:xfrm>
          <a:prstGeom prst="blockArc">
            <a:avLst>
              <a:gd fmla="val 5037234" name="adj1"/>
              <a:gd fmla="val 16256715" name="adj2"/>
              <a:gd fmla="val 1271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"/>
          <p:cNvSpPr/>
          <p:nvPr/>
        </p:nvSpPr>
        <p:spPr>
          <a:xfrm>
            <a:off x="5912124" y="779388"/>
            <a:ext cx="1382700" cy="13827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"/>
          <p:cNvSpPr/>
          <p:nvPr/>
        </p:nvSpPr>
        <p:spPr>
          <a:xfrm flipH="1">
            <a:off x="5912226" y="771950"/>
            <a:ext cx="1397700" cy="1397700"/>
          </a:xfrm>
          <a:prstGeom prst="blockArc">
            <a:avLst>
              <a:gd fmla="val 14542277" name="adj1"/>
              <a:gd fmla="val 16256715" name="adj2"/>
              <a:gd fmla="val 1271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"/>
          <p:cNvSpPr txBox="1"/>
          <p:nvPr/>
        </p:nvSpPr>
        <p:spPr>
          <a:xfrm>
            <a:off x="500300" y="2258700"/>
            <a:ext cx="2205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CSV</a:t>
            </a:r>
            <a:endParaRPr b="0" i="0" sz="22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0" name="Google Shape;300;p3"/>
          <p:cNvSpPr txBox="1"/>
          <p:nvPr/>
        </p:nvSpPr>
        <p:spPr>
          <a:xfrm>
            <a:off x="3218400" y="2258700"/>
            <a:ext cx="2205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JSON</a:t>
            </a:r>
            <a:endParaRPr b="0" i="0" sz="22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1" name="Google Shape;301;p3"/>
          <p:cNvSpPr txBox="1"/>
          <p:nvPr/>
        </p:nvSpPr>
        <p:spPr>
          <a:xfrm>
            <a:off x="5882675" y="2258700"/>
            <a:ext cx="2205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TAB</a:t>
            </a:r>
            <a:endParaRPr b="0" i="0" sz="22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02" name="Google Shape;302;p3"/>
          <p:cNvSpPr txBox="1"/>
          <p:nvPr/>
        </p:nvSpPr>
        <p:spPr>
          <a:xfrm>
            <a:off x="3403200" y="1267450"/>
            <a:ext cx="1035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52%</a:t>
            </a:r>
            <a:endParaRPr b="0" i="0" sz="3000" u="none" cap="none" strike="noStrike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303" name="Google Shape;303;p3"/>
          <p:cNvSpPr txBox="1"/>
          <p:nvPr/>
        </p:nvSpPr>
        <p:spPr>
          <a:xfrm>
            <a:off x="6093275" y="1267450"/>
            <a:ext cx="1035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5%</a:t>
            </a:r>
            <a:endParaRPr b="0" i="0" sz="3000" u="none" cap="none" strike="noStrike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304" name="Google Shape;304;p3"/>
          <p:cNvSpPr txBox="1"/>
          <p:nvPr/>
        </p:nvSpPr>
        <p:spPr>
          <a:xfrm>
            <a:off x="886775" y="1250650"/>
            <a:ext cx="1035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4%</a:t>
            </a:r>
            <a:endParaRPr b="0" i="0" sz="3000" u="none" cap="none" strike="noStrike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pic>
        <p:nvPicPr>
          <p:cNvPr id="305" name="Google Shape;3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2375" y="3924575"/>
            <a:ext cx="10953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"/>
          <p:cNvSpPr/>
          <p:nvPr/>
        </p:nvSpPr>
        <p:spPr>
          <a:xfrm>
            <a:off x="713224" y="2706700"/>
            <a:ext cx="1382700" cy="13827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"/>
          <p:cNvSpPr/>
          <p:nvPr/>
        </p:nvSpPr>
        <p:spPr>
          <a:xfrm flipH="1">
            <a:off x="705726" y="2699100"/>
            <a:ext cx="1397700" cy="1397700"/>
          </a:xfrm>
          <a:prstGeom prst="blockArc">
            <a:avLst>
              <a:gd fmla="val 12929054" name="adj1"/>
              <a:gd fmla="val 16256715" name="adj2"/>
              <a:gd fmla="val 1271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"/>
          <p:cNvSpPr/>
          <p:nvPr/>
        </p:nvSpPr>
        <p:spPr>
          <a:xfrm>
            <a:off x="3225774" y="2706638"/>
            <a:ext cx="1382700" cy="13827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"/>
          <p:cNvSpPr/>
          <p:nvPr/>
        </p:nvSpPr>
        <p:spPr>
          <a:xfrm flipH="1">
            <a:off x="3218389" y="2699150"/>
            <a:ext cx="1397700" cy="1397700"/>
          </a:xfrm>
          <a:prstGeom prst="blockArc">
            <a:avLst>
              <a:gd fmla="val 14205420" name="adj1"/>
              <a:gd fmla="val 16256715" name="adj2"/>
              <a:gd fmla="val 1271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"/>
          <p:cNvSpPr/>
          <p:nvPr/>
        </p:nvSpPr>
        <p:spPr>
          <a:xfrm>
            <a:off x="5912124" y="2706588"/>
            <a:ext cx="1382700" cy="1382700"/>
          </a:xfrm>
          <a:prstGeom prst="donut">
            <a:avLst>
              <a:gd fmla="val 1193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"/>
          <p:cNvSpPr/>
          <p:nvPr/>
        </p:nvSpPr>
        <p:spPr>
          <a:xfrm flipH="1">
            <a:off x="5912226" y="2699150"/>
            <a:ext cx="1397700" cy="1397700"/>
          </a:xfrm>
          <a:prstGeom prst="blockArc">
            <a:avLst>
              <a:gd fmla="val 12213843" name="adj1"/>
              <a:gd fmla="val 16256715" name="adj2"/>
              <a:gd fmla="val 1271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"/>
          <p:cNvSpPr txBox="1"/>
          <p:nvPr/>
        </p:nvSpPr>
        <p:spPr>
          <a:xfrm>
            <a:off x="500300" y="4185900"/>
            <a:ext cx="2205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XLSX</a:t>
            </a:r>
            <a:endParaRPr b="0" i="0" sz="22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13" name="Google Shape;313;p3"/>
          <p:cNvSpPr txBox="1"/>
          <p:nvPr/>
        </p:nvSpPr>
        <p:spPr>
          <a:xfrm>
            <a:off x="3218400" y="4185900"/>
            <a:ext cx="2205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XML</a:t>
            </a:r>
            <a:endParaRPr b="0" i="0" sz="22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14" name="Google Shape;314;p3"/>
          <p:cNvSpPr txBox="1"/>
          <p:nvPr/>
        </p:nvSpPr>
        <p:spPr>
          <a:xfrm>
            <a:off x="5882675" y="4185900"/>
            <a:ext cx="2205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" sz="22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YAML</a:t>
            </a:r>
            <a:endParaRPr b="0" i="0" sz="22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15" name="Google Shape;315;p3"/>
          <p:cNvSpPr txBox="1"/>
          <p:nvPr/>
        </p:nvSpPr>
        <p:spPr>
          <a:xfrm>
            <a:off x="3403200" y="3194650"/>
            <a:ext cx="1035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6%</a:t>
            </a:r>
            <a:endParaRPr b="0" i="0" sz="3000" u="none" cap="none" strike="noStrike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316" name="Google Shape;316;p3"/>
          <p:cNvSpPr txBox="1"/>
          <p:nvPr/>
        </p:nvSpPr>
        <p:spPr>
          <a:xfrm>
            <a:off x="6093275" y="3194650"/>
            <a:ext cx="10356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18%</a:t>
            </a:r>
            <a:endParaRPr b="0" i="0" sz="3000" u="none" cap="none" strike="noStrike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  <p:sp>
        <p:nvSpPr>
          <p:cNvPr id="317" name="Google Shape;317;p3"/>
          <p:cNvSpPr txBox="1"/>
          <p:nvPr/>
        </p:nvSpPr>
        <p:spPr>
          <a:xfrm>
            <a:off x="886775" y="3177850"/>
            <a:ext cx="10356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Cardo"/>
                <a:ea typeface="Cardo"/>
                <a:cs typeface="Cardo"/>
                <a:sym typeface="Cardo"/>
              </a:rPr>
              <a:t>15%</a:t>
            </a:r>
            <a:endParaRPr b="0" i="0" sz="3000" u="none" cap="none" strike="noStrike">
              <a:solidFill>
                <a:schemeClr val="dk1"/>
              </a:solidFill>
              <a:latin typeface="Cardo"/>
              <a:ea typeface="Cardo"/>
              <a:cs typeface="Cardo"/>
              <a:sym typeface="Card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274799" y="-171500"/>
            <a:ext cx="1135852" cy="20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6533" r="16526" t="0"/>
          <a:stretch/>
        </p:blipFill>
        <p:spPr>
          <a:xfrm>
            <a:off x="4651675" y="539500"/>
            <a:ext cx="4082099" cy="406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"/>
          <p:cNvSpPr txBox="1"/>
          <p:nvPr>
            <p:ph type="title"/>
          </p:nvPr>
        </p:nvSpPr>
        <p:spPr>
          <a:xfrm>
            <a:off x="720000" y="1355250"/>
            <a:ext cx="37791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6200">
                <a:latin typeface="Roboto Slab"/>
                <a:ea typeface="Roboto Slab"/>
                <a:cs typeface="Roboto Slab"/>
                <a:sym typeface="Roboto Slab"/>
              </a:rPr>
              <a:t>JSON</a:t>
            </a:r>
            <a:endParaRPr sz="62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25" name="Google Shape;325;p4"/>
          <p:cNvSpPr txBox="1"/>
          <p:nvPr>
            <p:ph idx="1" type="subTitle"/>
          </p:nvPr>
        </p:nvSpPr>
        <p:spPr>
          <a:xfrm>
            <a:off x="720000" y="3521925"/>
            <a:ext cx="37791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Sometimes I get so frustrated with folk talking about how busy the devil is. Own your mess! You might be the devil. Stop inviting MESS into your life and blaming the devil!   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rPr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-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J'son M. Lee</a:t>
            </a:r>
            <a:endParaRPr>
              <a:solidFill>
                <a:schemeClr val="dk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26" name="Google Shape;32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8415850">
            <a:off x="7012562" y="-260175"/>
            <a:ext cx="109537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"/>
          <p:cNvPicPr preferRelativeResize="0"/>
          <p:nvPr/>
        </p:nvPicPr>
        <p:blipFill rotWithShape="1">
          <a:blip r:embed="rId3">
            <a:alphaModFix/>
          </a:blip>
          <a:srcRect b="9731" l="6252" r="5804" t="12591"/>
          <a:stretch/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"/>
          <p:cNvSpPr txBox="1"/>
          <p:nvPr>
            <p:ph type="title"/>
          </p:nvPr>
        </p:nvSpPr>
        <p:spPr>
          <a:xfrm>
            <a:off x="5266775" y="164875"/>
            <a:ext cx="3739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ПЕРВЫЙ </a:t>
            </a:r>
            <a:r>
              <a:rPr lang="en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ШПИОН</a:t>
            </a:r>
            <a:endParaRPr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333" name="Google Shape;333;p5"/>
          <p:cNvSpPr txBox="1"/>
          <p:nvPr>
            <p:ph idx="2" type="subTitle"/>
          </p:nvPr>
        </p:nvSpPr>
        <p:spPr>
          <a:xfrm>
            <a:off x="5061750" y="3916250"/>
            <a:ext cx="3663000" cy="572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Номер карты лояльности является уникальным ключом пользователя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34" name="Google Shape;3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39051" y="3586700"/>
            <a:ext cx="1135852" cy="2034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35" name="Google Shape;335;p5"/>
          <p:cNvGraphicFramePr/>
          <p:nvPr/>
        </p:nvGraphicFramePr>
        <p:xfrm>
          <a:off x="720000" y="2727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{834AF0D3-97A5-4C89-8023-4127BB708858}</a:tableStyleId>
              </a:tblPr>
              <a:tblGrid>
                <a:gridCol w="1600950"/>
                <a:gridCol w="2071600"/>
                <a:gridCol w="1522500"/>
                <a:gridCol w="1208750"/>
                <a:gridCol w="16009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Suspicious_Card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NickName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Last_Name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First_Name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Sex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FB 139888197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FrequentFlyer29897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NaN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NaN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NaN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FB 139888197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FrequentFlyer71993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GOLOVINA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OLESYA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Female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"/>
          <p:cNvSpPr txBox="1"/>
          <p:nvPr>
            <p:ph type="title"/>
          </p:nvPr>
        </p:nvSpPr>
        <p:spPr>
          <a:xfrm>
            <a:off x="641525" y="-115275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 </a:t>
            </a:r>
            <a:r>
              <a:rPr lang="en" sz="2400">
                <a:latin typeface="Roboto Slab"/>
                <a:ea typeface="Roboto Slab"/>
                <a:cs typeface="Roboto Slab"/>
                <a:sym typeface="Roboto Slab"/>
              </a:rPr>
              <a:t>Статистические методы обработки данных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41" name="Google Shape;34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6975" y="1389500"/>
            <a:ext cx="4309525" cy="345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"/>
          <p:cNvSpPr txBox="1"/>
          <p:nvPr/>
        </p:nvSpPr>
        <p:spPr>
          <a:xfrm>
            <a:off x="289933" y="457434"/>
            <a:ext cx="8414100" cy="9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Z</a:t>
            </a:r>
            <a:r>
              <a:rPr i="0" lang="en" sz="1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-test —  это мера относительного разброса наблюдаемого или измеренного значения, которая показывает, сколько</a:t>
            </a:r>
            <a:r>
              <a:rPr lang="en" u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i="0" lang="en" sz="1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стандартных отклонений составляет его разброс </a:t>
            </a: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относительно</a:t>
            </a:r>
            <a:r>
              <a:rPr i="0" lang="en" sz="1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среднего значения. </a:t>
            </a:r>
            <a:endParaRPr i="0" sz="14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aphicFrame>
        <p:nvGraphicFramePr>
          <p:cNvPr id="343" name="Google Shape;343;p6"/>
          <p:cNvGraphicFramePr/>
          <p:nvPr/>
        </p:nvGraphicFramePr>
        <p:xfrm>
          <a:off x="289915" y="4305106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{834AF0D3-97A5-4C89-8023-4127BB708858}</a:tableStyleId>
              </a:tblPr>
              <a:tblGrid>
                <a:gridCol w="2208650"/>
                <a:gridCol w="1149175"/>
              </a:tblGrid>
              <a:tr h="21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" sz="1400" u="none" cap="none" strike="noStrike">
                          <a:solidFill>
                            <a:schemeClr val="dk2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NickName</a:t>
                      </a:r>
                      <a:endParaRPr b="1" i="0" sz="1400" u="none" cap="none" strike="noStrike">
                        <a:solidFill>
                          <a:schemeClr val="dk2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i="0" lang="en" sz="1400" u="none" cap="none" strike="noStrike">
                          <a:solidFill>
                            <a:schemeClr val="dk2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flights</a:t>
                      </a:r>
                      <a:endParaRPr b="1" i="0" sz="1400" u="none" cap="none" strike="noStrike">
                        <a:solidFill>
                          <a:schemeClr val="dk2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0" marB="0" marR="68575" marL="68575"/>
                </a:tc>
              </a:tr>
              <a:tr h="21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FrequentFlyer60655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42.0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0" marB="0" marR="68575" marL="68575"/>
                </a:tc>
              </a:tr>
              <a:tr h="214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FrequentFlyer48038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 41.0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sp>
        <p:nvSpPr>
          <p:cNvPr id="344" name="Google Shape;344;p6"/>
          <p:cNvSpPr txBox="1"/>
          <p:nvPr/>
        </p:nvSpPr>
        <p:spPr>
          <a:xfrm>
            <a:off x="289925" y="1382150"/>
            <a:ext cx="3634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Для наблюдаемой случайной величины 𝑥𝑖 значение оценки равно: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45" name="Google Shape;34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0500" y="2073450"/>
            <a:ext cx="1456671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6"/>
          <p:cNvSpPr txBox="1"/>
          <p:nvPr/>
        </p:nvSpPr>
        <p:spPr>
          <a:xfrm>
            <a:off x="289925" y="2689050"/>
            <a:ext cx="4619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где 𝜇 – среднее значение, 𝜎 – стандартное отклонение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47" name="Google Shape;347;p6"/>
          <p:cNvSpPr txBox="1"/>
          <p:nvPr/>
        </p:nvSpPr>
        <p:spPr>
          <a:xfrm>
            <a:off x="289925" y="3258400"/>
            <a:ext cx="421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Выбросами принято считать наблюдения, абсолютное значение Z-оценки которых превышает заданный порог (или другое пороговое значение)</a:t>
            </a:r>
            <a:endParaRPr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5638" y="553700"/>
            <a:ext cx="3741974" cy="306045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8"/>
          <p:cNvSpPr txBox="1"/>
          <p:nvPr>
            <p:ph type="title"/>
          </p:nvPr>
        </p:nvSpPr>
        <p:spPr>
          <a:xfrm>
            <a:off x="99880" y="0"/>
            <a:ext cx="8497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4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Статистические методы обработки данных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54" name="Google Shape;3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214639">
            <a:off x="3225923" y="3890675"/>
            <a:ext cx="2021000" cy="23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8"/>
          <p:cNvSpPr txBox="1"/>
          <p:nvPr/>
        </p:nvSpPr>
        <p:spPr>
          <a:xfrm>
            <a:off x="99873" y="451450"/>
            <a:ext cx="492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IQR-метод</a:t>
            </a:r>
            <a:r>
              <a:rPr i="0" lang="en" sz="1000" u="none" cap="none" strike="noStrik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 (Метод интерквартильных расстояний) </a:t>
            </a:r>
            <a:r>
              <a:rPr i="0" lang="en" sz="1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– это статистический алгоритм идентификации выбросов в одномерном наборе данных, основанный на положении квантилей распределения.</a:t>
            </a:r>
            <a:endParaRPr sz="10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56" name="Google Shape;356;p8"/>
          <p:cNvSpPr txBox="1"/>
          <p:nvPr/>
        </p:nvSpPr>
        <p:spPr>
          <a:xfrm>
            <a:off x="5082863" y="3614150"/>
            <a:ext cx="3967500" cy="6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IQR – это разница между третьим и первым квартилем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IQR = Q3 - Q1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Границы, за пределами которых данные будут считаться выбросами: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Нижняя граница = Q1 - 1.5*IQR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Верхняя граница = Q3 + 1.5*IQR</a:t>
            </a:r>
            <a:endParaRPr sz="1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57" name="Google Shape;357;p8"/>
          <p:cNvSpPr txBox="1"/>
          <p:nvPr/>
        </p:nvSpPr>
        <p:spPr>
          <a:xfrm>
            <a:off x="3950150" y="2181425"/>
            <a:ext cx="1759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1250 </a:t>
            </a:r>
            <a:r>
              <a:rPr b="1" lang="en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ШПИОНОВ</a:t>
            </a:r>
            <a:endParaRPr b="1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58" name="Google Shape;358;p8" title="photo_2025-11-01_15-23-07.jpg"/>
          <p:cNvPicPr preferRelativeResize="0"/>
          <p:nvPr/>
        </p:nvPicPr>
        <p:blipFill rotWithShape="1">
          <a:blip r:embed="rId5">
            <a:alphaModFix/>
          </a:blip>
          <a:srcRect b="0" l="0" r="48138" t="0"/>
          <a:stretch/>
        </p:blipFill>
        <p:spPr>
          <a:xfrm>
            <a:off x="0" y="1036200"/>
            <a:ext cx="3177026" cy="19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8" title="photo_2025-11-01_15-23-07.jpg"/>
          <p:cNvPicPr preferRelativeResize="0"/>
          <p:nvPr/>
        </p:nvPicPr>
        <p:blipFill rotWithShape="1">
          <a:blip r:embed="rId5">
            <a:alphaModFix/>
          </a:blip>
          <a:srcRect b="0" l="51371" r="0" t="0"/>
          <a:stretch/>
        </p:blipFill>
        <p:spPr>
          <a:xfrm>
            <a:off x="167513" y="2975700"/>
            <a:ext cx="3009524" cy="2181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8"/>
          <p:cNvCxnSpPr/>
          <p:nvPr/>
        </p:nvCxnSpPr>
        <p:spPr>
          <a:xfrm>
            <a:off x="3352789" y="1986425"/>
            <a:ext cx="690900" cy="1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8"/>
          <p:cNvCxnSpPr/>
          <p:nvPr/>
        </p:nvCxnSpPr>
        <p:spPr>
          <a:xfrm flipH="1" rot="10800000">
            <a:off x="3352800" y="2693850"/>
            <a:ext cx="907800" cy="8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2" name="Google Shape;362;p8"/>
          <p:cNvGrpSpPr/>
          <p:nvPr/>
        </p:nvGrpSpPr>
        <p:grpSpPr>
          <a:xfrm>
            <a:off x="4396812" y="1953967"/>
            <a:ext cx="350371" cy="224918"/>
            <a:chOff x="5411225" y="2726350"/>
            <a:chExt cx="296950" cy="190625"/>
          </a:xfrm>
        </p:grpSpPr>
        <p:sp>
          <p:nvSpPr>
            <p:cNvPr id="363" name="Google Shape;363;p8"/>
            <p:cNvSpPr/>
            <p:nvPr/>
          </p:nvSpPr>
          <p:spPr>
            <a:xfrm>
              <a:off x="5534100" y="2794875"/>
              <a:ext cx="52000" cy="51225"/>
            </a:xfrm>
            <a:custGeom>
              <a:rect b="b" l="l" r="r" t="t"/>
              <a:pathLst>
                <a:path extrusionOk="0" h="2049" w="2080">
                  <a:moveTo>
                    <a:pt x="1009" y="662"/>
                  </a:moveTo>
                  <a:cubicBezTo>
                    <a:pt x="1229" y="662"/>
                    <a:pt x="1387" y="851"/>
                    <a:pt x="1387" y="1040"/>
                  </a:cubicBezTo>
                  <a:cubicBezTo>
                    <a:pt x="1387" y="1229"/>
                    <a:pt x="1229" y="1387"/>
                    <a:pt x="1009" y="1387"/>
                  </a:cubicBezTo>
                  <a:cubicBezTo>
                    <a:pt x="819" y="1387"/>
                    <a:pt x="662" y="1229"/>
                    <a:pt x="662" y="1040"/>
                  </a:cubicBezTo>
                  <a:cubicBezTo>
                    <a:pt x="662" y="851"/>
                    <a:pt x="819" y="662"/>
                    <a:pt x="1009" y="662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39"/>
                    <a:pt x="473" y="2048"/>
                    <a:pt x="1009" y="2048"/>
                  </a:cubicBezTo>
                  <a:cubicBezTo>
                    <a:pt x="1607" y="2048"/>
                    <a:pt x="2048" y="1576"/>
                    <a:pt x="2048" y="1040"/>
                  </a:cubicBezTo>
                  <a:cubicBezTo>
                    <a:pt x="2080" y="473"/>
                    <a:pt x="1607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5411225" y="2726350"/>
              <a:ext cx="296950" cy="190625"/>
            </a:xfrm>
            <a:custGeom>
              <a:rect b="b" l="l" r="r" t="t"/>
              <a:pathLst>
                <a:path extrusionOk="0" h="7625" w="11878">
                  <a:moveTo>
                    <a:pt x="5924" y="662"/>
                  </a:moveTo>
                  <a:cubicBezTo>
                    <a:pt x="7404" y="662"/>
                    <a:pt x="8759" y="1576"/>
                    <a:pt x="9641" y="2332"/>
                  </a:cubicBezTo>
                  <a:cubicBezTo>
                    <a:pt x="9736" y="2395"/>
                    <a:pt x="9830" y="2489"/>
                    <a:pt x="9925" y="2584"/>
                  </a:cubicBezTo>
                  <a:cubicBezTo>
                    <a:pt x="8696" y="2080"/>
                    <a:pt x="7278" y="1733"/>
                    <a:pt x="5924" y="1733"/>
                  </a:cubicBezTo>
                  <a:cubicBezTo>
                    <a:pt x="4569" y="1733"/>
                    <a:pt x="3183" y="2080"/>
                    <a:pt x="1954" y="2584"/>
                  </a:cubicBezTo>
                  <a:cubicBezTo>
                    <a:pt x="2048" y="2521"/>
                    <a:pt x="2111" y="2458"/>
                    <a:pt x="2206" y="2395"/>
                  </a:cubicBezTo>
                  <a:cubicBezTo>
                    <a:pt x="3151" y="1544"/>
                    <a:pt x="4474" y="662"/>
                    <a:pt x="5924" y="662"/>
                  </a:cubicBezTo>
                  <a:close/>
                  <a:moveTo>
                    <a:pt x="5924" y="2426"/>
                  </a:moveTo>
                  <a:cubicBezTo>
                    <a:pt x="6333" y="2426"/>
                    <a:pt x="6711" y="2489"/>
                    <a:pt x="7089" y="2521"/>
                  </a:cubicBezTo>
                  <a:cubicBezTo>
                    <a:pt x="7467" y="2836"/>
                    <a:pt x="7656" y="3308"/>
                    <a:pt x="7656" y="3813"/>
                  </a:cubicBezTo>
                  <a:cubicBezTo>
                    <a:pt x="7656" y="4758"/>
                    <a:pt x="6869" y="5545"/>
                    <a:pt x="5924" y="5545"/>
                  </a:cubicBezTo>
                  <a:cubicBezTo>
                    <a:pt x="4978" y="5545"/>
                    <a:pt x="4191" y="4758"/>
                    <a:pt x="4191" y="3813"/>
                  </a:cubicBezTo>
                  <a:cubicBezTo>
                    <a:pt x="4191" y="3308"/>
                    <a:pt x="4411" y="2836"/>
                    <a:pt x="4789" y="2521"/>
                  </a:cubicBezTo>
                  <a:cubicBezTo>
                    <a:pt x="5136" y="2489"/>
                    <a:pt x="5545" y="2426"/>
                    <a:pt x="5924" y="2426"/>
                  </a:cubicBezTo>
                  <a:close/>
                  <a:moveTo>
                    <a:pt x="3781" y="2710"/>
                  </a:moveTo>
                  <a:lnTo>
                    <a:pt x="3781" y="2710"/>
                  </a:lnTo>
                  <a:cubicBezTo>
                    <a:pt x="3624" y="3056"/>
                    <a:pt x="3498" y="3434"/>
                    <a:pt x="3498" y="3813"/>
                  </a:cubicBezTo>
                  <a:cubicBezTo>
                    <a:pt x="3498" y="5167"/>
                    <a:pt x="4600" y="6270"/>
                    <a:pt x="5924" y="6270"/>
                  </a:cubicBezTo>
                  <a:cubicBezTo>
                    <a:pt x="7278" y="6270"/>
                    <a:pt x="8381" y="5167"/>
                    <a:pt x="8381" y="3813"/>
                  </a:cubicBezTo>
                  <a:cubicBezTo>
                    <a:pt x="8381" y="3434"/>
                    <a:pt x="8286" y="3056"/>
                    <a:pt x="8097" y="2710"/>
                  </a:cubicBezTo>
                  <a:lnTo>
                    <a:pt x="8097" y="2710"/>
                  </a:lnTo>
                  <a:cubicBezTo>
                    <a:pt x="9137" y="2993"/>
                    <a:pt x="10145" y="3434"/>
                    <a:pt x="11027" y="3907"/>
                  </a:cubicBezTo>
                  <a:cubicBezTo>
                    <a:pt x="10744" y="4222"/>
                    <a:pt x="10240" y="4789"/>
                    <a:pt x="9547" y="5356"/>
                  </a:cubicBezTo>
                  <a:cubicBezTo>
                    <a:pt x="8601" y="6144"/>
                    <a:pt x="7310" y="6932"/>
                    <a:pt x="5924" y="6932"/>
                  </a:cubicBezTo>
                  <a:cubicBezTo>
                    <a:pt x="4474" y="6932"/>
                    <a:pt x="3088" y="6018"/>
                    <a:pt x="2237" y="5262"/>
                  </a:cubicBezTo>
                  <a:cubicBezTo>
                    <a:pt x="1607" y="4726"/>
                    <a:pt x="1135" y="4222"/>
                    <a:pt x="851" y="3907"/>
                  </a:cubicBezTo>
                  <a:cubicBezTo>
                    <a:pt x="1733" y="3371"/>
                    <a:pt x="2710" y="2962"/>
                    <a:pt x="3781" y="2710"/>
                  </a:cubicBezTo>
                  <a:close/>
                  <a:moveTo>
                    <a:pt x="5924" y="0"/>
                  </a:moveTo>
                  <a:cubicBezTo>
                    <a:pt x="4411" y="0"/>
                    <a:pt x="2931" y="820"/>
                    <a:pt x="1765" y="1796"/>
                  </a:cubicBezTo>
                  <a:cubicBezTo>
                    <a:pt x="725" y="2678"/>
                    <a:pt x="95" y="3592"/>
                    <a:pt x="64" y="3624"/>
                  </a:cubicBezTo>
                  <a:cubicBezTo>
                    <a:pt x="1" y="3750"/>
                    <a:pt x="1" y="3907"/>
                    <a:pt x="64" y="4002"/>
                  </a:cubicBezTo>
                  <a:cubicBezTo>
                    <a:pt x="95" y="4065"/>
                    <a:pt x="725" y="4915"/>
                    <a:pt x="1765" y="5829"/>
                  </a:cubicBezTo>
                  <a:cubicBezTo>
                    <a:pt x="2931" y="6805"/>
                    <a:pt x="4348" y="7625"/>
                    <a:pt x="5924" y="7625"/>
                  </a:cubicBezTo>
                  <a:cubicBezTo>
                    <a:pt x="7436" y="7625"/>
                    <a:pt x="8759" y="6900"/>
                    <a:pt x="9925" y="5955"/>
                  </a:cubicBezTo>
                  <a:cubicBezTo>
                    <a:pt x="10712" y="5325"/>
                    <a:pt x="11374" y="4600"/>
                    <a:pt x="11815" y="4002"/>
                  </a:cubicBezTo>
                  <a:cubicBezTo>
                    <a:pt x="11878" y="3907"/>
                    <a:pt x="11878" y="3750"/>
                    <a:pt x="11815" y="3624"/>
                  </a:cubicBezTo>
                  <a:cubicBezTo>
                    <a:pt x="11752" y="3592"/>
                    <a:pt x="11122" y="2710"/>
                    <a:pt x="10114" y="1796"/>
                  </a:cubicBezTo>
                  <a:cubicBezTo>
                    <a:pt x="8916" y="820"/>
                    <a:pt x="7499" y="0"/>
                    <a:pt x="59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0"/>
          <p:cNvSpPr txBox="1"/>
          <p:nvPr>
            <p:ph type="title"/>
          </p:nvPr>
        </p:nvSpPr>
        <p:spPr>
          <a:xfrm>
            <a:off x="713225" y="1645650"/>
            <a:ext cx="3804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YAML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370" name="Google Shape;370;p10"/>
          <p:cNvSpPr txBox="1"/>
          <p:nvPr>
            <p:ph idx="1" type="subTitle"/>
          </p:nvPr>
        </p:nvSpPr>
        <p:spPr>
          <a:xfrm>
            <a:off x="713225" y="2567250"/>
            <a:ext cx="3804000" cy="9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YA</a:t>
            </a: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ndex </a:t>
            </a:r>
            <a:r>
              <a:rPr b="1" lang="en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</a:t>
            </a: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achine </a:t>
            </a:r>
            <a:r>
              <a:rPr b="1" lang="en">
                <a:solidFill>
                  <a:schemeClr val="dk2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</a:t>
            </a:r>
            <a:r>
              <a:rPr lang="en">
                <a:latin typeface="Bookman Old Style"/>
                <a:ea typeface="Bookman Old Style"/>
                <a:cs typeface="Bookman Old Style"/>
                <a:sym typeface="Bookman Old Style"/>
              </a:rPr>
              <a:t>earning</a:t>
            </a:r>
            <a:endParaRPr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371" name="Google Shape;371;p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5923" l="0" r="0" t="2651"/>
          <a:stretch/>
        </p:blipFill>
        <p:spPr>
          <a:xfrm>
            <a:off x="5155625" y="196212"/>
            <a:ext cx="3804001" cy="231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0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1457" l="0" r="0" t="49779"/>
          <a:stretch/>
        </p:blipFill>
        <p:spPr>
          <a:xfrm>
            <a:off x="5155625" y="2629587"/>
            <a:ext cx="3804000" cy="231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55100" y="3213250"/>
            <a:ext cx="1782675" cy="311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1"/>
          <p:cNvSpPr txBox="1"/>
          <p:nvPr>
            <p:ph type="title"/>
          </p:nvPr>
        </p:nvSpPr>
        <p:spPr>
          <a:xfrm>
            <a:off x="2628202" y="85742"/>
            <a:ext cx="38877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3600">
                <a:latin typeface="Roboto Slab"/>
                <a:ea typeface="Roboto Slab"/>
                <a:cs typeface="Roboto Slab"/>
                <a:sym typeface="Roboto Slab"/>
              </a:rPr>
              <a:t>Статистика…</a:t>
            </a:r>
            <a:endParaRPr sz="36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79" name="Google Shape;379;p11"/>
          <p:cNvSpPr txBox="1"/>
          <p:nvPr>
            <p:ph idx="1" type="subTitle"/>
          </p:nvPr>
        </p:nvSpPr>
        <p:spPr>
          <a:xfrm>
            <a:off x="0" y="1925519"/>
            <a:ext cx="3171300" cy="15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Получившееся распределение по количеству 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перелетов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требует более </a:t>
            </a:r>
            <a:r>
              <a:rPr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глубокого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статистического анализа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 (нам этого добра в жизни </a:t>
            </a:r>
            <a:r>
              <a:rPr lang="en">
                <a:solidFill>
                  <a:schemeClr val="dk2"/>
                </a:solidFill>
                <a:latin typeface="Roboto Slab"/>
                <a:ea typeface="Roboto Slab"/>
                <a:cs typeface="Roboto Slab"/>
                <a:sym typeface="Roboto Slab"/>
              </a:rPr>
              <a:t>хватает</a:t>
            </a: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)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380" name="Google Shape;3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550" y="-1628638"/>
            <a:ext cx="1782675" cy="3111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11"/>
          <p:cNvGrpSpPr/>
          <p:nvPr/>
        </p:nvGrpSpPr>
        <p:grpSpPr>
          <a:xfrm>
            <a:off x="3171168" y="954369"/>
            <a:ext cx="5769864" cy="3311721"/>
            <a:chOff x="3171168" y="1340077"/>
            <a:chExt cx="5769864" cy="3311721"/>
          </a:xfrm>
        </p:grpSpPr>
        <p:pic>
          <p:nvPicPr>
            <p:cNvPr id="382" name="Google Shape;382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71168" y="1340077"/>
              <a:ext cx="5769864" cy="331172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3" name="Google Shape;383;p11"/>
            <p:cNvCxnSpPr/>
            <p:nvPr/>
          </p:nvCxnSpPr>
          <p:spPr>
            <a:xfrm>
              <a:off x="6419088" y="2571750"/>
              <a:ext cx="1563624" cy="1634490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4" name="Google Shape;384;p11"/>
            <p:cNvCxnSpPr/>
            <p:nvPr/>
          </p:nvCxnSpPr>
          <p:spPr>
            <a:xfrm>
              <a:off x="7507224" y="2441448"/>
              <a:ext cx="619368" cy="1764792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85" name="Google Shape;385;p11"/>
            <p:cNvCxnSpPr/>
            <p:nvPr/>
          </p:nvCxnSpPr>
          <p:spPr>
            <a:xfrm flipH="1">
              <a:off x="8321664" y="2441448"/>
              <a:ext cx="381624" cy="1764792"/>
            </a:xfrm>
            <a:prstGeom prst="straightConnector1">
              <a:avLst/>
            </a:prstGeom>
            <a:noFill/>
            <a:ln cap="flat" cmpd="sng" w="762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aphicFrame>
        <p:nvGraphicFramePr>
          <p:cNvPr id="386" name="Google Shape;386;p11"/>
          <p:cNvGraphicFramePr/>
          <p:nvPr/>
        </p:nvGraphicFramePr>
        <p:xfrm>
          <a:off x="1329887" y="4396392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{834AF0D3-97A5-4C89-8023-4127BB708858}</a:tableStyleId>
              </a:tblPr>
              <a:tblGrid>
                <a:gridCol w="1978025"/>
                <a:gridCol w="1978025"/>
                <a:gridCol w="1978025"/>
              </a:tblGrid>
              <a:tr h="177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Loyality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Flights_total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 u="none" cap="none" strike="noStrike">
                          <a:solidFill>
                            <a:schemeClr val="dk2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NickName</a:t>
                      </a:r>
                      <a:endParaRPr b="1" sz="1400" u="none" cap="none" strike="noStrike">
                        <a:solidFill>
                          <a:schemeClr val="dk2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KE 491999883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42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FrequentFlyer60655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0" marB="0" marR="68575" marL="68575"/>
                </a:tc>
              </a:tr>
              <a:tr h="17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KE 986237392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 41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Bookman Old Style"/>
                        <a:ea typeface="Bookman Old Style"/>
                        <a:cs typeface="Bookman Old Style"/>
                        <a:sym typeface="Bookman Old Style"/>
                      </a:endParaRPr>
                    </a:p>
                  </a:txBody>
                  <a:tcPr marT="0" marB="0" marR="68575" marL="6857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i="0" lang="en" sz="1400" u="none" cap="none" strike="noStrike">
                          <a:solidFill>
                            <a:schemeClr val="dk1"/>
                          </a:solidFill>
                          <a:latin typeface="Roboto Slab"/>
                          <a:ea typeface="Roboto Slab"/>
                          <a:cs typeface="Roboto Slab"/>
                          <a:sym typeface="Roboto Slab"/>
                        </a:rPr>
                        <a:t>FrequentFlyer48038</a:t>
                      </a:r>
                      <a:endParaRPr b="0" i="0" sz="1400" u="none" cap="none" strike="noStrike">
                        <a:solidFill>
                          <a:schemeClr val="dk1"/>
                        </a:solidFill>
                        <a:latin typeface="Roboto Slab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T="0" marB="0" marR="68575" marL="68575"/>
                </a:tc>
              </a:tr>
            </a:tbl>
          </a:graphicData>
        </a:graphic>
      </p:graphicFrame>
      <p:pic>
        <p:nvPicPr>
          <p:cNvPr id="387" name="Google Shape;38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0695" y="4396392"/>
            <a:ext cx="884033" cy="54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vil Theme by Slidesgo">
  <a:themeElements>
    <a:clrScheme name="Simple Light">
      <a:dk1>
        <a:srgbClr val="FFFFFF"/>
      </a:dk1>
      <a:lt1>
        <a:srgbClr val="0D0F10"/>
      </a:lt1>
      <a:dk2>
        <a:srgbClr val="B90707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